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3" r:id="rId6"/>
    <p:sldId id="275" r:id="rId7"/>
    <p:sldId id="281" r:id="rId8"/>
    <p:sldId id="282" r:id="rId9"/>
    <p:sldId id="284" r:id="rId10"/>
    <p:sldId id="287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9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6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CE68-97E8-4A4C-9DC0-0C03CECB4D5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4131-29D0-4733-B80F-E39E92C85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brl.by/museum-kolesnik/images/5/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21e27be50dcada93b5b365de1d9cd1f88cd73a5e-103859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48680"/>
            <a:ext cx="76384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170" y="3501008"/>
            <a:ext cx="56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i="1" dirty="0" smtClean="0"/>
              <a:t>Яго імя носіць наша школа</a:t>
            </a:r>
            <a:endParaRPr lang="ru-RU" sz="3600" b="1" i="1" dirty="0"/>
          </a:p>
        </p:txBody>
      </p:sp>
      <p:pic>
        <p:nvPicPr>
          <p:cNvPr id="4100" name="Picture 4" descr="https://avatars.mds.yandex.net/i?id=b1199256578e9ccbb6767c2bd8361eb3a5b5acc4-501813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32" y="4148894"/>
            <a:ext cx="4572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/>
              <a:t>  </a:t>
            </a:r>
            <a:r>
              <a:rPr lang="ru-RU" b="1" dirty="0" smtClean="0"/>
              <a:t>У. А. </a:t>
            </a:r>
            <a:r>
              <a:rPr lang="ru-RU" b="1" dirty="0" err="1" smtClean="0"/>
              <a:t>Калеснік</a:t>
            </a:r>
            <a:r>
              <a:rPr lang="ru-RU" b="1" dirty="0" smtClean="0"/>
              <a:t> </a:t>
            </a:r>
            <a:r>
              <a:rPr lang="ru-RU" b="1" dirty="0" err="1" smtClean="0"/>
              <a:t>быў</a:t>
            </a:r>
            <a:r>
              <a:rPr lang="ru-RU" b="1" dirty="0" smtClean="0"/>
              <a:t> </a:t>
            </a:r>
            <a:r>
              <a:rPr lang="ru-RU" b="1" dirty="0" err="1"/>
              <a:t>Пасланцом</a:t>
            </a:r>
            <a:r>
              <a:rPr lang="ru-RU" b="1" dirty="0"/>
              <a:t> </a:t>
            </a:r>
            <a:r>
              <a:rPr lang="ru-RU" b="1" dirty="0" err="1"/>
              <a:t>Праметэя</a:t>
            </a:r>
            <a:r>
              <a:rPr lang="ru-RU" b="1" dirty="0"/>
              <a:t>, </a:t>
            </a:r>
            <a:r>
              <a:rPr lang="ru-RU" b="1" dirty="0" err="1"/>
              <a:t>Чалавекам</a:t>
            </a:r>
            <a:r>
              <a:rPr lang="ru-RU" b="1" dirty="0"/>
              <a:t> </a:t>
            </a:r>
            <a:r>
              <a:rPr lang="ru-RU" b="1" dirty="0" err="1"/>
              <a:t>Адраджэння</a:t>
            </a:r>
            <a:r>
              <a:rPr lang="ru-RU" b="1" dirty="0"/>
              <a:t>, </a:t>
            </a:r>
            <a:r>
              <a:rPr lang="ru-RU" b="1" dirty="0" err="1"/>
              <a:t>легендай</a:t>
            </a:r>
            <a:r>
              <a:rPr lang="ru-RU" b="1" dirty="0"/>
              <a:t> </a:t>
            </a:r>
            <a:r>
              <a:rPr lang="ru-RU" b="1" dirty="0" err="1"/>
              <a:t>роднага</a:t>
            </a:r>
            <a:r>
              <a:rPr lang="ru-RU" b="1" dirty="0"/>
              <a:t> краю. </a:t>
            </a:r>
            <a:r>
              <a:rPr lang="ru-RU" b="1" dirty="0" err="1"/>
              <a:t>Створаныя</a:t>
            </a:r>
            <a:r>
              <a:rPr lang="ru-RU" b="1" dirty="0"/>
              <a:t> </a:t>
            </a:r>
            <a:r>
              <a:rPr lang="ru-RU" b="1" dirty="0" err="1"/>
              <a:t>ім</a:t>
            </a:r>
            <a:r>
              <a:rPr lang="ru-RU" b="1" dirty="0"/>
              <a:t> </a:t>
            </a:r>
            <a:r>
              <a:rPr lang="ru-RU" b="1" dirty="0" err="1"/>
              <a:t>кнігі</a:t>
            </a:r>
            <a:r>
              <a:rPr lang="ru-RU" b="1" dirty="0"/>
              <a:t>, </a:t>
            </a:r>
            <a:r>
              <a:rPr lang="ru-RU" b="1" dirty="0" err="1"/>
              <a:t>фотаздымкі</a:t>
            </a:r>
            <a:r>
              <a:rPr lang="ru-RU" b="1" dirty="0"/>
              <a:t>, </a:t>
            </a:r>
            <a:r>
              <a:rPr lang="ru-RU" b="1" dirty="0" err="1"/>
              <a:t>жывапіс</a:t>
            </a:r>
            <a:r>
              <a:rPr lang="ru-RU" b="1" dirty="0"/>
              <a:t>, </a:t>
            </a:r>
            <a:r>
              <a:rPr lang="ru-RU" b="1" dirty="0" err="1"/>
              <a:t>разьба</a:t>
            </a:r>
            <a:r>
              <a:rPr lang="ru-RU" b="1" dirty="0"/>
              <a:t> </a:t>
            </a:r>
            <a:r>
              <a:rPr lang="ru-RU" b="1" dirty="0" err="1"/>
              <a:t>выяўляюць</a:t>
            </a:r>
            <a:r>
              <a:rPr lang="ru-RU" b="1" dirty="0"/>
              <a:t> </a:t>
            </a:r>
            <a:r>
              <a:rPr lang="ru-RU" b="1" dirty="0" err="1"/>
              <a:t>шматграннасць</a:t>
            </a:r>
            <a:r>
              <a:rPr lang="ru-RU" b="1" dirty="0"/>
              <a:t> </a:t>
            </a:r>
            <a:r>
              <a:rPr lang="ru-RU" b="1" dirty="0" err="1"/>
              <a:t>ягонай</a:t>
            </a:r>
            <a:r>
              <a:rPr lang="ru-RU" b="1" dirty="0"/>
              <a:t> </a:t>
            </a:r>
            <a:r>
              <a:rPr lang="ru-RU" b="1" dirty="0" err="1"/>
              <a:t>асобы</a:t>
            </a:r>
            <a:r>
              <a:rPr lang="ru-RU" b="1" dirty="0"/>
              <a:t>, </a:t>
            </a:r>
            <a:r>
              <a:rPr lang="ru-RU" b="1" dirty="0" err="1"/>
              <a:t>выяўляюць</a:t>
            </a:r>
            <a:r>
              <a:rPr lang="ru-RU" b="1" dirty="0"/>
              <a:t> мастака з </a:t>
            </a:r>
            <a:r>
              <a:rPr lang="ru-RU" b="1" dirty="0" err="1"/>
              <a:t>чуйнай</a:t>
            </a:r>
            <a:r>
              <a:rPr lang="ru-RU" b="1" dirty="0"/>
              <a:t> душой да красы і </a:t>
            </a:r>
            <a:r>
              <a:rPr lang="ru-RU" b="1" dirty="0" err="1"/>
              <a:t>гармоніі</a:t>
            </a:r>
            <a:r>
              <a:rPr lang="ru-RU" b="1" dirty="0"/>
              <a:t> ў </a:t>
            </a:r>
            <a:r>
              <a:rPr lang="ru-RU" b="1" dirty="0" err="1"/>
              <a:t>прыродзе</a:t>
            </a:r>
            <a:r>
              <a:rPr lang="ru-RU" b="1" dirty="0"/>
              <a:t> і </a:t>
            </a:r>
            <a:r>
              <a:rPr lang="ru-RU" b="1" dirty="0" err="1"/>
              <a:t>чалавеку</a:t>
            </a:r>
            <a:r>
              <a:rPr lang="ru-RU" b="1" dirty="0"/>
              <a:t>, у </a:t>
            </a:r>
            <a:r>
              <a:rPr lang="ru-RU" b="1" dirty="0" err="1"/>
              <a:t>грамадстве</a:t>
            </a:r>
            <a:r>
              <a:rPr lang="ru-RU" b="1" dirty="0"/>
              <a:t>, </a:t>
            </a:r>
            <a:r>
              <a:rPr lang="ru-RU" b="1" dirty="0" err="1"/>
              <a:t>запрашаюць</a:t>
            </a:r>
            <a:r>
              <a:rPr lang="ru-RU" b="1" dirty="0"/>
              <a:t> нас у </a:t>
            </a:r>
            <a:r>
              <a:rPr lang="ru-RU" b="1" dirty="0" err="1"/>
              <a:t>падарожжа</a:t>
            </a:r>
            <a:r>
              <a:rPr lang="ru-RU" b="1" dirty="0"/>
              <a:t> ў </a:t>
            </a:r>
            <a:r>
              <a:rPr lang="ru-RU" b="1" dirty="0" err="1"/>
              <a:t>мінулае</a:t>
            </a:r>
            <a:r>
              <a:rPr lang="ru-RU" b="1" dirty="0"/>
              <a:t> і </a:t>
            </a:r>
            <a:r>
              <a:rPr lang="ru-RU" b="1" dirty="0" err="1"/>
              <a:t>сучаснае</a:t>
            </a:r>
            <a:r>
              <a:rPr lang="ru-RU" b="1" dirty="0"/>
              <a:t> </a:t>
            </a:r>
            <a:r>
              <a:rPr lang="ru-RU" b="1" dirty="0" err="1"/>
              <a:t>роднага</a:t>
            </a:r>
            <a:r>
              <a:rPr lang="ru-RU" b="1" dirty="0"/>
              <a:t> </a:t>
            </a:r>
            <a:r>
              <a:rPr lang="ru-RU" b="1" dirty="0" smtClean="0"/>
              <a:t>краю</a:t>
            </a:r>
            <a:endParaRPr lang="ru-RU" dirty="0"/>
          </a:p>
        </p:txBody>
      </p:sp>
      <p:pic>
        <p:nvPicPr>
          <p:cNvPr id="3" name="Picture 2" descr="https://brl.by/museum-kolesnik/images/2/2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2784"/>
            <a:ext cx="2285054" cy="32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70" y="4020956"/>
            <a:ext cx="2028478" cy="152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avatars.mds.yandex.net/i?id=4273318e09624c79fdf1079fdae665973f794ccf-523312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50" y="2353454"/>
            <a:ext cx="2028478" cy="13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88" y="2348880"/>
            <a:ext cx="1872480" cy="1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Уладзімір Калеснік - чалавек Адраджэння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68" y="5397182"/>
            <a:ext cx="1887378" cy="11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нігі Уладзіміра Калесніка. - World News на 123ru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57341"/>
            <a:ext cx="1763678" cy="13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Электронны рэсурс &quot;Уладзімір Калеснік - чалавек Адраджэ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92" y="4020953"/>
            <a:ext cx="1623966" cy="116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Уладзімір Калеснік - чалавек Адраджэння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88" y="4020955"/>
            <a:ext cx="1872480" cy="12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4" y="5397182"/>
            <a:ext cx="1778450" cy="11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2848" y="56576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err="1"/>
              <a:t>Зямное</a:t>
            </a:r>
            <a:r>
              <a:rPr lang="ru-RU" sz="1600" b="1" dirty="0"/>
              <a:t> </a:t>
            </a:r>
            <a:r>
              <a:rPr lang="ru-RU" sz="1600" b="1" dirty="0" err="1"/>
              <a:t>жыццё</a:t>
            </a:r>
            <a:r>
              <a:rPr lang="ru-RU" sz="1600" b="1" dirty="0"/>
              <a:t> У. </a:t>
            </a:r>
            <a:r>
              <a:rPr lang="ru-RU" sz="1600" b="1" dirty="0" err="1"/>
              <a:t>Калесніка</a:t>
            </a:r>
            <a:r>
              <a:rPr lang="ru-RU" sz="1600" b="1" dirty="0"/>
              <a:t> </a:t>
            </a:r>
            <a:r>
              <a:rPr lang="ru-RU" sz="1600" b="1" dirty="0" err="1"/>
              <a:t>скончылася</a:t>
            </a:r>
            <a:r>
              <a:rPr lang="ru-RU" sz="1600" b="1" dirty="0"/>
              <a:t> 15 </a:t>
            </a:r>
            <a:r>
              <a:rPr lang="ru-RU" sz="1600" b="1" dirty="0" err="1"/>
              <a:t>снежня</a:t>
            </a:r>
            <a:r>
              <a:rPr lang="ru-RU" sz="1600" b="1" dirty="0"/>
              <a:t> 1994 года. </a:t>
            </a:r>
          </a:p>
          <a:p>
            <a:pPr algn="ctr"/>
            <a:r>
              <a:rPr lang="ru-RU" sz="1600" b="1" dirty="0" err="1"/>
              <a:t>Пахаваны</a:t>
            </a:r>
            <a:r>
              <a:rPr lang="ru-RU" sz="1600" b="1" dirty="0"/>
              <a:t> ў </a:t>
            </a:r>
            <a:r>
              <a:rPr lang="ru-RU" sz="1600" b="1" dirty="0" err="1"/>
              <a:t>Брэсце</a:t>
            </a:r>
            <a:r>
              <a:rPr lang="ru-RU" sz="1600" b="1" dirty="0"/>
              <a:t> на </a:t>
            </a:r>
            <a:r>
              <a:rPr lang="ru-RU" sz="1600" b="1" dirty="0" err="1"/>
              <a:t>могілках</a:t>
            </a:r>
            <a:r>
              <a:rPr lang="ru-RU" sz="1600" b="1" dirty="0"/>
              <a:t> Плоска</a:t>
            </a:r>
          </a:p>
        </p:txBody>
      </p:sp>
    </p:spTree>
    <p:extLst>
      <p:ext uri="{BB962C8B-B14F-4D97-AF65-F5344CB8AC3E}">
        <p14:creationId xmlns:p14="http://schemas.microsoft.com/office/powerpoint/2010/main" val="416560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2628201"/>
            <a:ext cx="8046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Памяць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пра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Уладзіміра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жыве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сёння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ў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назвах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разнастайных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аб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ектаў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Гродзеншчыне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Брэстчыне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2" descr="https://brl.by/museum-kolesnik/images/5/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32" y="5182403"/>
            <a:ext cx="2799997" cy="14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3501008"/>
            <a:ext cx="80466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Пастановай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Савета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міністраў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ад 09. 02 1996 № 88 «Аб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увекавечанні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памяці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крытыка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літаратуразнаўцы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празаіка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публіцыста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У.А.»  было вынесена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рашэнне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Прысвоіць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імя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У.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Ярэміцкай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сярэдняй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школе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Карэліцкага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раёна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Гродзенскай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вобласці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надалей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называць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яе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„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Ярэміцкая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сярэдняя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школа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імя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У.А.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“».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	 Школа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вядзе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актыўную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адукацыйную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асветніцкую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працу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.  У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Ярэміцкай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школе ў 2010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годзе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быў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створаны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гісторыка-краязнаўчы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музей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імя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У.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Зося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Міхайлаўна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перадала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ў музей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копіі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некаторых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рукапісаў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дакументаў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таксама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кнігі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 У.А.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, фота,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Times New Roman" pitchFamily="18" charset="0"/>
              </a:rPr>
              <a:t>карціны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5644"/>
            <a:ext cx="2278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ЯГО ІМЯ</a:t>
            </a:r>
            <a:endParaRPr lang="ru-RU" alt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b="7194"/>
          <a:stretch/>
        </p:blipFill>
        <p:spPr bwMode="auto">
          <a:xfrm>
            <a:off x="467544" y="348454"/>
            <a:ext cx="2890906" cy="18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1238471"/>
            <a:ext cx="4878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Літаратурная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мастацкая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спадчына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Уладзіміра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Андрэевіча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Калесніка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гэта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годная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старонка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жыцця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творчай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асобы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гэта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годная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старонка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гісторыі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Беларусі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нацыянальнай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літаратуры</a:t>
            </a:r>
            <a:r>
              <a:rPr lang="ru-RU" altLang="ru-RU" sz="1600" dirty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і культуры</a:t>
            </a:r>
            <a:r>
              <a:rPr lang="ru-RU" altLang="ru-RU" sz="1600" dirty="0" smtClean="0">
                <a:solidFill>
                  <a:srgbClr val="212529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329065"/>
            <a:ext cx="4401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err="1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Ярэміцкая</a:t>
            </a:r>
            <a:r>
              <a:rPr lang="ru-RU" altLang="ru-RU" sz="1600" b="1" dirty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базавая</a:t>
            </a:r>
            <a:r>
              <a:rPr lang="ru-RU" altLang="ru-RU" sz="1600" b="1" dirty="0" smtClean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школа </a:t>
            </a:r>
            <a:r>
              <a:rPr lang="ru-RU" altLang="ru-RU" sz="1600" b="1" dirty="0" err="1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імя</a:t>
            </a:r>
            <a:r>
              <a:rPr lang="ru-RU" altLang="ru-RU" sz="1600" b="1" dirty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 У.А. </a:t>
            </a:r>
            <a:r>
              <a:rPr lang="ru-RU" altLang="ru-RU" sz="1600" b="1" dirty="0" err="1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Калесніка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22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111" y="617349"/>
            <a:ext cx="8216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УЛАДЗІМІР </a:t>
            </a:r>
            <a:r>
              <a:rPr lang="ru-RU" sz="3600" b="1" i="1" dirty="0">
                <a:solidFill>
                  <a:srgbClr val="FF0000"/>
                </a:solidFill>
              </a:rPr>
              <a:t>АНДРЭЕВІЧ КАЛЕСНІК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нарадзіўся</a:t>
            </a:r>
            <a:r>
              <a:rPr lang="ru-RU" b="1" dirty="0" smtClean="0"/>
              <a:t> </a:t>
            </a:r>
            <a:r>
              <a:rPr lang="ru-RU" b="1" dirty="0"/>
              <a:t>17 </a:t>
            </a:r>
            <a:r>
              <a:rPr lang="ru-RU" b="1" dirty="0" err="1"/>
              <a:t>верасня</a:t>
            </a:r>
            <a:r>
              <a:rPr lang="ru-RU" b="1" dirty="0"/>
              <a:t> 1922 года ў </a:t>
            </a:r>
            <a:r>
              <a:rPr lang="ru-RU" b="1" dirty="0" err="1"/>
              <a:t>вёсцы</a:t>
            </a:r>
            <a:r>
              <a:rPr lang="ru-RU" b="1" dirty="0"/>
              <a:t> </a:t>
            </a:r>
            <a:r>
              <a:rPr lang="ru-RU" b="1" dirty="0" err="1"/>
              <a:t>Сіняўская</a:t>
            </a:r>
            <a:r>
              <a:rPr lang="ru-RU" b="1" dirty="0"/>
              <a:t> </a:t>
            </a:r>
            <a:r>
              <a:rPr lang="ru-RU" b="1" dirty="0" err="1"/>
              <a:t>Слабада</a:t>
            </a:r>
            <a:r>
              <a:rPr lang="ru-RU" b="1" dirty="0"/>
              <a:t> </a:t>
            </a:r>
            <a:r>
              <a:rPr lang="ru-RU" b="1" dirty="0" err="1"/>
              <a:t>Карэліцкага</a:t>
            </a:r>
            <a:r>
              <a:rPr lang="ru-RU" b="1" dirty="0"/>
              <a:t> </a:t>
            </a:r>
            <a:r>
              <a:rPr lang="ru-RU" b="1" dirty="0" err="1" smtClean="0"/>
              <a:t>раёна</a:t>
            </a:r>
            <a:endParaRPr lang="ru-RU" b="1" dirty="0"/>
          </a:p>
        </p:txBody>
      </p:sp>
      <p:sp>
        <p:nvSpPr>
          <p:cNvPr id="4" name="AutoShape 2" descr="https://static.wixstatic.com/media/318353_e3ec5a8733d74ff08de3c5a2f13bb546~mv2.jpg/v1/fill/w_459,h_306,fp_0.50_0.50,q_90/318353_e3ec5a8733d74ff08de3c5a2f13bb546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atic.wixstatic.com/media/318353_e3ec5a8733d74ff08de3c5a2f13bb546~mv2.jpg/v1/fill/w_459,h_306,fp_0.50_0.50,q_90/318353_e3ec5a8733d74ff08de3c5a2f13bb546~mv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static.wixstatic.com/media/318353_533f7e9284ea4ae284cb6ad811812f08~mv2.jpg/v1/fill/w_938,h_625,al_c,q_85,usm_0.66_1.00_0.01,enc_avif,quality_auto/318353_533f7e9284ea4ae284cb6ad811812f08~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2" y="4216592"/>
            <a:ext cx="2692804" cy="17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static.wixstatic.com/media/318353_383d33a4f32d48059534dfd74ae93cb0~mv2.jpg/v1/fill/w_459,h_306,al_c,q_90/318353_383d33a4f32d48059534dfd74ae93cb0~mv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static.wixstatic.com/media/318353_383d33a4f32d48059534dfd74ae93cb0~mv2.jpg/v1/fill/w_459,h_306,al_c,q_90/318353_383d33a4f32d48059534dfd74ae93cb0~mv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4" y="4216592"/>
            <a:ext cx="2778783" cy="17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9688"/>
            <a:ext cx="2664296" cy="17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2714" y="5996054"/>
            <a:ext cx="413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/>
              <a:t>           </a:t>
            </a:r>
            <a:r>
              <a:rPr lang="ru-RU" b="1" dirty="0" err="1" smtClean="0"/>
              <a:t>Сіняўская</a:t>
            </a:r>
            <a:r>
              <a:rPr lang="ru-RU" b="1" dirty="0" smtClean="0"/>
              <a:t> </a:t>
            </a:r>
            <a:r>
              <a:rPr lang="ru-RU" b="1" dirty="0" err="1" smtClean="0"/>
              <a:t>Слабада</a:t>
            </a:r>
            <a:r>
              <a:rPr lang="ru-RU" b="1" dirty="0" smtClean="0"/>
              <a:t>, 2014 г. </a:t>
            </a:r>
            <a:r>
              <a:rPr lang="ru-RU" sz="1400" b="1" i="1" dirty="0" smtClean="0"/>
              <a:t>(</a:t>
            </a:r>
            <a:r>
              <a:rPr lang="en-US" sz="1400" b="1" i="1" dirty="0" err="1" smtClean="0"/>
              <a:t>nalibokiforest.info›post</a:t>
            </a:r>
            <a:r>
              <a:rPr lang="en-US" sz="1400" b="1" i="1" dirty="0" smtClean="0"/>
              <a:t>/</a:t>
            </a:r>
            <a:r>
              <a:rPr lang="ru-RU" sz="1400" b="1" i="1" dirty="0" err="1"/>
              <a:t>багатая-гісторыяй</a:t>
            </a:r>
            <a:r>
              <a:rPr lang="ru-RU" sz="1400" b="1" i="1" dirty="0"/>
              <a:t>-</a:t>
            </a:r>
            <a:r>
              <a:rPr lang="ru-RU" sz="1400" b="1" i="1" dirty="0" smtClean="0"/>
              <a:t>…)</a:t>
            </a:r>
            <a:endParaRPr lang="ru-RU" sz="1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72870" y="3631817"/>
            <a:ext cx="6172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Сялянскае</a:t>
            </a:r>
            <a:r>
              <a:rPr lang="ru-RU" b="1" dirty="0" smtClean="0"/>
              <a:t> </a:t>
            </a:r>
            <a:r>
              <a:rPr lang="ru-RU" b="1" dirty="0" err="1" smtClean="0"/>
              <a:t>жыццё</a:t>
            </a:r>
            <a:r>
              <a:rPr lang="ru-RU" b="1" dirty="0" smtClean="0"/>
              <a:t> </a:t>
            </a:r>
            <a:r>
              <a:rPr lang="ru-RU" b="1" dirty="0"/>
              <a:t>ў </a:t>
            </a:r>
            <a:r>
              <a:rPr lang="ru-RU" b="1" dirty="0" err="1"/>
              <a:t>Сіняўскай</a:t>
            </a:r>
            <a:r>
              <a:rPr lang="ru-RU" b="1" dirty="0"/>
              <a:t> </a:t>
            </a:r>
            <a:r>
              <a:rPr lang="ru-RU" b="1" dirty="0" err="1"/>
              <a:t>Слабадзе</a:t>
            </a:r>
            <a:r>
              <a:rPr lang="ru-RU" b="1" dirty="0"/>
              <a:t> 1920-1930-х </a:t>
            </a:r>
            <a:r>
              <a:rPr lang="ru-RU" b="1" dirty="0" err="1" smtClean="0"/>
              <a:t>гадоў</a:t>
            </a:r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r>
              <a:rPr lang="ru-RU" sz="1400" b="1" i="1" dirty="0"/>
              <a:t> </a:t>
            </a:r>
            <a:r>
              <a:rPr lang="ru-RU" sz="1400" b="1" i="1" dirty="0" smtClean="0"/>
              <a:t>                               (фота з </a:t>
            </a:r>
            <a:r>
              <a:rPr lang="ru-RU" sz="1400" b="1" i="1" dirty="0" err="1" smtClean="0"/>
              <a:t>Беларускага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Архіву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фотакінадакументаў</a:t>
            </a:r>
            <a:r>
              <a:rPr lang="ru-RU" sz="1400" b="1" i="1" dirty="0" smtClean="0"/>
              <a:t>) </a:t>
            </a:r>
            <a:endParaRPr lang="ru-RU" sz="1400" b="1" i="1" dirty="0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6" y="1858250"/>
            <a:ext cx="2680430" cy="17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8" descr="https://static.wixstatic.com/media/318353_d40f2ea4820c41e299913c70f54d4df0~mv2.jpg/v1/fill/w_459,h_300,al_c,q_90/318353_d40f2ea4820c41e299913c70f54d4df0~mv2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858249"/>
            <a:ext cx="2680431" cy="17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1" descr="https://static.wixstatic.com/media/318353_8034a0c685914b6ab5cdfe7ce08e4d44~mv2.jpg/v1/fill/w_477,h_304,al_c,q_90/318353_8034a0c685914b6ab5cdfe7ce08e4d44~mv2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4" y="1858250"/>
            <a:ext cx="2778784" cy="177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581" y="4759984"/>
            <a:ext cx="8370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Вёска</a:t>
            </a:r>
            <a:r>
              <a:rPr lang="ru-RU" b="1" dirty="0" smtClean="0"/>
              <a:t> </a:t>
            </a:r>
            <a:r>
              <a:rPr lang="ru-RU" b="1" dirty="0" err="1"/>
              <a:t>Сіняўская</a:t>
            </a:r>
            <a:r>
              <a:rPr lang="ru-RU" b="1" dirty="0"/>
              <a:t> </a:t>
            </a:r>
            <a:r>
              <a:rPr lang="ru-RU" b="1" dirty="0" err="1"/>
              <a:t>Слабада</a:t>
            </a:r>
            <a:r>
              <a:rPr lang="ru-RU" b="1" dirty="0"/>
              <a:t> </a:t>
            </a:r>
            <a:r>
              <a:rPr lang="ru-RU" b="1" dirty="0" err="1"/>
              <a:t>стаіць</a:t>
            </a:r>
            <a:r>
              <a:rPr lang="ru-RU" b="1" dirty="0"/>
              <a:t> над </a:t>
            </a:r>
            <a:r>
              <a:rPr lang="ru-RU" b="1" dirty="0" err="1"/>
              <a:t>Нёманам</a:t>
            </a:r>
            <a:r>
              <a:rPr lang="ru-RU" b="1" dirty="0"/>
              <a:t> на </a:t>
            </a:r>
            <a:r>
              <a:rPr lang="ru-RU" b="1" dirty="0" err="1"/>
              <a:t>ўскрайку</a:t>
            </a:r>
            <a:r>
              <a:rPr lang="ru-RU" b="1" dirty="0"/>
              <a:t> </a:t>
            </a:r>
            <a:r>
              <a:rPr lang="ru-RU" b="1" dirty="0" err="1"/>
              <a:t>Налібоцкай</a:t>
            </a:r>
            <a:r>
              <a:rPr lang="ru-RU" b="1" dirty="0"/>
              <a:t> </a:t>
            </a:r>
            <a:r>
              <a:rPr lang="ru-RU" b="1" dirty="0" err="1"/>
              <a:t>пушчы</a:t>
            </a:r>
            <a:r>
              <a:rPr lang="ru-RU" b="1" dirty="0"/>
              <a:t>. </a:t>
            </a:r>
            <a:r>
              <a:rPr lang="ru-RU" b="1" dirty="0" err="1"/>
              <a:t>Старыя</a:t>
            </a:r>
            <a:r>
              <a:rPr lang="ru-RU" b="1" dirty="0"/>
              <a:t> </a:t>
            </a:r>
            <a:r>
              <a:rPr lang="ru-RU" b="1" dirty="0" err="1"/>
              <a:t>людзі</a:t>
            </a:r>
            <a:r>
              <a:rPr lang="ru-RU" b="1" dirty="0"/>
              <a:t> </a:t>
            </a:r>
            <a:r>
              <a:rPr lang="ru-RU" b="1" dirty="0" err="1"/>
              <a:t>кажуць</a:t>
            </a:r>
            <a:r>
              <a:rPr lang="ru-RU" b="1" dirty="0"/>
              <a:t>, </a:t>
            </a:r>
            <a:r>
              <a:rPr lang="ru-RU" b="1" dirty="0" err="1"/>
              <a:t>што</a:t>
            </a:r>
            <a:r>
              <a:rPr lang="ru-RU" b="1" dirty="0"/>
              <a:t> </a:t>
            </a:r>
            <a:r>
              <a:rPr lang="ru-RU" b="1" dirty="0" err="1"/>
              <a:t>сюды</a:t>
            </a:r>
            <a:r>
              <a:rPr lang="ru-RU" b="1" dirty="0"/>
              <a:t> </a:t>
            </a:r>
            <a:r>
              <a:rPr lang="ru-RU" b="1" dirty="0" err="1"/>
              <a:t>ссылаў</a:t>
            </a:r>
            <a:r>
              <a:rPr lang="ru-RU" b="1" dirty="0"/>
              <a:t> князь </a:t>
            </a:r>
            <a:r>
              <a:rPr lang="ru-RU" b="1" dirty="0" err="1"/>
              <a:t>Радзівіл</a:t>
            </a:r>
            <a:r>
              <a:rPr lang="ru-RU" b="1" dirty="0"/>
              <a:t> </a:t>
            </a:r>
            <a:r>
              <a:rPr lang="ru-RU" b="1" dirty="0" err="1"/>
              <a:t>сваіх</a:t>
            </a:r>
            <a:r>
              <a:rPr lang="ru-RU" b="1" dirty="0"/>
              <a:t> </a:t>
            </a:r>
            <a:r>
              <a:rPr lang="ru-RU" b="1" dirty="0" err="1"/>
              <a:t>непакорных</a:t>
            </a:r>
            <a:r>
              <a:rPr lang="ru-RU" b="1" dirty="0"/>
              <a:t> </a:t>
            </a:r>
            <a:r>
              <a:rPr lang="ru-RU" b="1" dirty="0" err="1"/>
              <a:t>мужыкоў</a:t>
            </a:r>
            <a:r>
              <a:rPr lang="ru-RU" b="1" dirty="0"/>
              <a:t>: «</a:t>
            </a:r>
            <a:r>
              <a:rPr lang="ru-RU" b="1" dirty="0" err="1"/>
              <a:t>Кіне</a:t>
            </a:r>
            <a:r>
              <a:rPr lang="ru-RU" b="1" dirty="0"/>
              <a:t> на </a:t>
            </a:r>
            <a:r>
              <a:rPr lang="ru-RU" b="1" dirty="0" err="1"/>
              <a:t>песчугу</a:t>
            </a:r>
            <a:r>
              <a:rPr lang="ru-RU" b="1" dirty="0"/>
              <a:t> і — </a:t>
            </a:r>
            <a:r>
              <a:rPr lang="ru-RU" b="1" dirty="0" err="1"/>
              <a:t>жыві</a:t>
            </a:r>
            <a:r>
              <a:rPr lang="ru-RU" b="1" dirty="0"/>
              <a:t> як </a:t>
            </a:r>
            <a:r>
              <a:rPr lang="ru-RU" b="1" dirty="0" err="1"/>
              <a:t>знаеш</a:t>
            </a:r>
            <a:r>
              <a:rPr lang="ru-RU" b="1" dirty="0"/>
              <a:t>». </a:t>
            </a:r>
            <a:r>
              <a:rPr lang="ru-RU" b="1" dirty="0" err="1"/>
              <a:t>Сасланыя</a:t>
            </a:r>
            <a:r>
              <a:rPr lang="ru-RU" b="1" dirty="0"/>
              <a:t> </a:t>
            </a:r>
            <a:r>
              <a:rPr lang="ru-RU" b="1" dirty="0" err="1"/>
              <a:t>амаль</a:t>
            </a:r>
            <a:r>
              <a:rPr lang="ru-RU" b="1" dirty="0"/>
              <a:t> не </a:t>
            </a:r>
            <a:r>
              <a:rPr lang="ru-RU" b="1" dirty="0" err="1"/>
              <a:t>рабілі</a:t>
            </a:r>
            <a:r>
              <a:rPr lang="ru-RU" b="1" dirty="0"/>
              <a:t> </a:t>
            </a:r>
            <a:r>
              <a:rPr lang="ru-RU" b="1" dirty="0" err="1"/>
              <a:t>паншчыны</a:t>
            </a:r>
            <a:r>
              <a:rPr lang="ru-RU" b="1" dirty="0"/>
              <a:t>, </a:t>
            </a:r>
            <a:r>
              <a:rPr lang="ru-RU" b="1" dirty="0" err="1"/>
              <a:t>бо</a:t>
            </a:r>
            <a:r>
              <a:rPr lang="ru-RU" b="1" dirty="0"/>
              <a:t> не было </a:t>
            </a:r>
            <a:r>
              <a:rPr lang="ru-RU" b="1" dirty="0" err="1"/>
              <a:t>паблізу</a:t>
            </a:r>
            <a:r>
              <a:rPr lang="ru-RU" b="1" dirty="0"/>
              <a:t> пана, </a:t>
            </a:r>
            <a:r>
              <a:rPr lang="ru-RU" b="1" dirty="0" err="1"/>
              <a:t>станавіліся</a:t>
            </a:r>
            <a:r>
              <a:rPr lang="ru-RU" b="1" dirty="0"/>
              <a:t> </a:t>
            </a:r>
            <a:r>
              <a:rPr lang="ru-RU" b="1" dirty="0" err="1"/>
              <a:t>віціннікамі</a:t>
            </a:r>
            <a:r>
              <a:rPr lang="ru-RU" b="1" dirty="0"/>
              <a:t>, </a:t>
            </a:r>
            <a:r>
              <a:rPr lang="ru-RU" b="1" dirty="0" err="1"/>
              <a:t>плытнікамі</a:t>
            </a:r>
            <a:r>
              <a:rPr lang="ru-RU" b="1" dirty="0"/>
              <a:t> і «</a:t>
            </a:r>
            <a:r>
              <a:rPr lang="ru-RU" b="1" dirty="0" err="1"/>
              <a:t>вазакамі</a:t>
            </a:r>
            <a:r>
              <a:rPr lang="ru-RU" b="1" dirty="0"/>
              <a:t>». </a:t>
            </a:r>
            <a:r>
              <a:rPr lang="ru-RU" b="1" dirty="0" err="1"/>
              <a:t>Назначылі</a:t>
            </a:r>
            <a:r>
              <a:rPr lang="ru-RU" b="1" dirty="0"/>
              <a:t> </a:t>
            </a:r>
            <a:r>
              <a:rPr lang="ru-RU" b="1" dirty="0" err="1"/>
              <a:t>ім</a:t>
            </a:r>
            <a:r>
              <a:rPr lang="ru-RU" b="1" dirty="0"/>
              <a:t> </a:t>
            </a:r>
            <a:r>
              <a:rPr lang="ru-RU" b="1" dirty="0" err="1"/>
              <a:t>нейкі</a:t>
            </a:r>
            <a:r>
              <a:rPr lang="ru-RU" b="1" dirty="0"/>
              <a:t> </a:t>
            </a:r>
            <a:r>
              <a:rPr lang="ru-RU" b="1" dirty="0" err="1"/>
              <a:t>аброк</a:t>
            </a:r>
            <a:r>
              <a:rPr lang="ru-RU" b="1" dirty="0"/>
              <a:t>, але і ад </a:t>
            </a:r>
            <a:r>
              <a:rPr lang="ru-RU" b="1" dirty="0" err="1"/>
              <a:t>яго</a:t>
            </a:r>
            <a:r>
              <a:rPr lang="ru-RU" b="1" dirty="0"/>
              <a:t> </a:t>
            </a:r>
            <a:r>
              <a:rPr lang="ru-RU" b="1" dirty="0" err="1"/>
              <a:t>выкручваліся</a:t>
            </a:r>
            <a:r>
              <a:rPr lang="ru-RU" b="1" dirty="0"/>
              <a:t> — </a:t>
            </a:r>
            <a:r>
              <a:rPr lang="ru-RU" b="1" dirty="0" err="1"/>
              <a:t>бедныя</a:t>
            </a:r>
            <a:r>
              <a:rPr lang="ru-RU" b="1" dirty="0"/>
              <a:t>...</a:t>
            </a:r>
          </a:p>
        </p:txBody>
      </p:sp>
      <p:pic>
        <p:nvPicPr>
          <p:cNvPr id="9218" name="Picture 2" descr="Радзівілаўская лавецкая працэсія на пераправе праз Нёман у Наднёманскай Слабадзе на шляху да Налібок, прыблізна XVII стагодьдзе. Малюнак Аляксандра Міцяні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1" y="1358699"/>
            <a:ext cx="4152026" cy="25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592" y="40129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err="1">
                <a:solidFill>
                  <a:srgbClr val="FF0000"/>
                </a:solidFill>
              </a:rPr>
              <a:t>Радзівілаўская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лавецкая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працэсія</a:t>
            </a:r>
            <a:r>
              <a:rPr lang="ru-RU" sz="1200" b="1" i="1" dirty="0">
                <a:solidFill>
                  <a:srgbClr val="FF0000"/>
                </a:solidFill>
              </a:rPr>
              <a:t> на </a:t>
            </a:r>
            <a:r>
              <a:rPr lang="ru-RU" sz="1200" b="1" i="1" dirty="0" err="1">
                <a:solidFill>
                  <a:srgbClr val="FF0000"/>
                </a:solidFill>
              </a:rPr>
              <a:t>пераправе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праз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Нёман</a:t>
            </a:r>
            <a:r>
              <a:rPr lang="ru-RU" sz="1200" b="1" i="1" dirty="0">
                <a:solidFill>
                  <a:srgbClr val="FF0000"/>
                </a:solidFill>
              </a:rPr>
              <a:t> у </a:t>
            </a:r>
            <a:r>
              <a:rPr lang="ru-RU" sz="1200" b="1" i="1" dirty="0" err="1">
                <a:solidFill>
                  <a:srgbClr val="FF0000"/>
                </a:solidFill>
              </a:rPr>
              <a:t>Наднёманскай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Слабадзе</a:t>
            </a:r>
            <a:r>
              <a:rPr lang="ru-RU" sz="1200" b="1" i="1" dirty="0">
                <a:solidFill>
                  <a:srgbClr val="FF0000"/>
                </a:solidFill>
              </a:rPr>
              <a:t> на шляху да </a:t>
            </a:r>
            <a:r>
              <a:rPr lang="ru-RU" sz="1200" b="1" i="1" dirty="0" err="1">
                <a:solidFill>
                  <a:srgbClr val="FF0000"/>
                </a:solidFill>
              </a:rPr>
              <a:t>Налібок</a:t>
            </a:r>
            <a:r>
              <a:rPr lang="ru-RU" sz="1200" b="1" i="1" dirty="0">
                <a:solidFill>
                  <a:srgbClr val="FF0000"/>
                </a:solidFill>
              </a:rPr>
              <a:t>, </a:t>
            </a:r>
            <a:r>
              <a:rPr lang="ru-RU" sz="1200" b="1" i="1" dirty="0" err="1">
                <a:solidFill>
                  <a:srgbClr val="FF0000"/>
                </a:solidFill>
              </a:rPr>
              <a:t>прыблізна</a:t>
            </a:r>
            <a:r>
              <a:rPr lang="ru-RU" sz="1200" b="1" i="1" dirty="0">
                <a:solidFill>
                  <a:srgbClr val="FF0000"/>
                </a:solidFill>
              </a:rPr>
              <a:t> XVII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стагоддзе</a:t>
            </a:r>
            <a:r>
              <a:rPr lang="ru-RU" sz="1200" b="1" i="1" dirty="0">
                <a:solidFill>
                  <a:srgbClr val="FF0000"/>
                </a:solidFill>
              </a:rPr>
              <a:t>. </a:t>
            </a:r>
            <a:r>
              <a:rPr lang="ru-RU" sz="1200" b="1" i="1" dirty="0" err="1">
                <a:solidFill>
                  <a:srgbClr val="FF0000"/>
                </a:solidFill>
              </a:rPr>
              <a:t>Малюнак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>
                <a:solidFill>
                  <a:srgbClr val="FF0000"/>
                </a:solidFill>
              </a:rPr>
              <a:t>Аляксандра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Міцяніна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Прыблізны выгляд спрадвечных прынёманьскіх дуброў да іх высечкі. Малюнак Аляксандра Міцянін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55" y="413577"/>
            <a:ext cx="3991890" cy="20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static.wixstatic.com/media/318353_96167df5100a42cc937aa3c043fa2f60~mv2.jpg/v1/fill/w_465,h_372,al_c,q_90/318353_96167df5100a42cc937aa3c043fa2f60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895667"/>
            <a:ext cx="1800517" cy="14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https://static.wixstatic.com/media/318353_05b4072a37ba46e8bc397f6816527992~mv2.jpg/v1/fill/w_452,h_370,al_c,q_90/318353_05b4072a37ba46e8bc397f6816527992~mv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6" y="2906952"/>
            <a:ext cx="1759640" cy="14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2" descr="https://static.wixstatic.com/media/318353_05b4072a37ba46e8bc397f6816527992~mv2.jpg/v1/fill/w_452,h_370,al_c,q_90/318353_05b4072a37ba46e8bc397f6816527992~mv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static.wixstatic.com/media/318353_05b4072a37ba46e8bc397f6816527992~mv2.jpg/v1/fill/w_452,h_370,al_c,q_90/318353_05b4072a37ba46e8bc397f6816527992~mv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4568" y="241555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200" b="1" i="1" dirty="0">
                <a:solidFill>
                  <a:srgbClr val="FF0000"/>
                </a:solidFill>
              </a:rPr>
              <a:t>Прыблізны выгляд спрадвечных прынёманскіх дуброў  і іх высечка. Малюнкі Аляксандра </a:t>
            </a:r>
            <a:r>
              <a:rPr lang="be-BY" sz="1200" b="1" i="1" dirty="0" smtClean="0">
                <a:solidFill>
                  <a:srgbClr val="FF0000"/>
                </a:solidFill>
              </a:rPr>
              <a:t>Міцяніна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175" y="516619"/>
            <a:ext cx="319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rgbClr val="FF0000"/>
                </a:solidFill>
              </a:rPr>
              <a:t>З гісторыі вёскі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2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121" y="4005064"/>
            <a:ext cx="84123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200" b="1" i="1" dirty="0" smtClean="0"/>
              <a:t>Тут </a:t>
            </a:r>
            <a:r>
              <a:rPr lang="ru-RU" sz="1200" b="1" i="1" dirty="0" err="1"/>
              <a:t>выявілася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яго</a:t>
            </a:r>
            <a:r>
              <a:rPr lang="ru-RU" sz="1200" b="1" i="1" dirty="0" smtClean="0"/>
              <a:t> </a:t>
            </a:r>
            <a:r>
              <a:rPr lang="ru-RU" sz="1200" b="1" i="1" dirty="0" err="1"/>
              <a:t>захапленне</a:t>
            </a:r>
            <a:r>
              <a:rPr lang="ru-RU" sz="1200" b="1" i="1" dirty="0"/>
              <a:t> </a:t>
            </a:r>
            <a:r>
              <a:rPr lang="ru-RU" sz="1200" b="1" i="1" dirty="0" err="1"/>
              <a:t>мастацтвам</a:t>
            </a:r>
            <a:r>
              <a:rPr lang="ru-RU" sz="1200" b="1" i="1" dirty="0"/>
              <a:t>, </a:t>
            </a:r>
            <a:r>
              <a:rPr lang="ru-RU" sz="1200" b="1" i="1" dirty="0" err="1"/>
              <a:t>маляваннем</a:t>
            </a:r>
            <a:r>
              <a:rPr lang="ru-RU" sz="1200" b="1" i="1" dirty="0"/>
              <a:t>, </a:t>
            </a:r>
            <a:r>
              <a:rPr lang="ru-RU" sz="1200" b="1" i="1" dirty="0" err="1"/>
              <a:t>разьбою</a:t>
            </a:r>
            <a:r>
              <a:rPr lang="ru-RU" sz="1200" b="1" i="1" dirty="0"/>
              <a:t> па </a:t>
            </a:r>
            <a:r>
              <a:rPr lang="ru-RU" sz="1200" b="1" i="1" dirty="0" err="1"/>
              <a:t>дрэве</a:t>
            </a:r>
            <a:r>
              <a:rPr lang="ru-RU" sz="1200" b="1" i="1" dirty="0"/>
              <a:t>. </a:t>
            </a:r>
            <a:r>
              <a:rPr lang="ru-RU" sz="1200" b="1" i="1" dirty="0" err="1"/>
              <a:t>Развіццё</a:t>
            </a:r>
            <a:r>
              <a:rPr lang="ru-RU" sz="1200" b="1" i="1" dirty="0"/>
              <a:t> </a:t>
            </a:r>
            <a:r>
              <a:rPr lang="ru-RU" sz="1200" b="1" i="1" dirty="0" err="1"/>
              <a:t>гэтых</a:t>
            </a:r>
            <a:r>
              <a:rPr lang="ru-RU" sz="1200" b="1" i="1" dirty="0"/>
              <a:t> </a:t>
            </a:r>
            <a:r>
              <a:rPr lang="ru-RU" sz="1200" b="1" i="1" dirty="0" err="1"/>
              <a:t>творчых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здольнасцей</a:t>
            </a:r>
            <a:r>
              <a:rPr lang="ru-RU" sz="1200" b="1" i="1" dirty="0" smtClean="0"/>
              <a:t> </a:t>
            </a:r>
            <a:r>
              <a:rPr lang="ru-RU" sz="1200" b="1" i="1" dirty="0" err="1"/>
              <a:t>падрымліваў</a:t>
            </a:r>
            <a:r>
              <a:rPr lang="ru-RU" sz="1200" b="1" i="1" dirty="0"/>
              <a:t> </a:t>
            </a:r>
            <a:r>
              <a:rPr lang="ru-RU" sz="1200" b="1" i="1" dirty="0" err="1"/>
              <a:t>прафесар</a:t>
            </a:r>
            <a:r>
              <a:rPr lang="ru-RU" sz="1200" b="1" i="1" dirty="0"/>
              <a:t> </a:t>
            </a:r>
            <a:r>
              <a:rPr lang="ru-RU" sz="1200" b="1" i="1" dirty="0" err="1"/>
              <a:t>Крук</a:t>
            </a:r>
            <a:r>
              <a:rPr lang="ru-RU" sz="1200" b="1" i="1" dirty="0"/>
              <a:t>. У </a:t>
            </a:r>
            <a:r>
              <a:rPr lang="ru-RU" sz="1200" b="1" i="1" dirty="0" err="1"/>
              <a:t>гімназіі</a:t>
            </a:r>
            <a:r>
              <a:rPr lang="ru-RU" sz="1200" b="1" i="1" dirty="0"/>
              <a:t> </a:t>
            </a:r>
            <a:r>
              <a:rPr lang="ru-RU" sz="1200" b="1" i="1" dirty="0" err="1"/>
              <a:t>меў</a:t>
            </a:r>
            <a:r>
              <a:rPr lang="ru-RU" sz="1200" b="1" i="1" dirty="0"/>
              <a:t> </a:t>
            </a:r>
            <a:r>
              <a:rPr lang="ru-RU" sz="1200" b="1" i="1" dirty="0" err="1"/>
              <a:t>магчымасць</a:t>
            </a:r>
            <a:r>
              <a:rPr lang="ru-RU" sz="1200" b="1" i="1" dirty="0"/>
              <a:t> </a:t>
            </a:r>
            <a:r>
              <a:rPr lang="ru-RU" sz="1200" b="1" i="1" dirty="0" err="1"/>
              <a:t>самастойна</a:t>
            </a:r>
            <a:r>
              <a:rPr lang="ru-RU" sz="1200" b="1" i="1" dirty="0"/>
              <a:t> </a:t>
            </a:r>
            <a:r>
              <a:rPr lang="ru-RU" sz="1200" b="1" i="1" dirty="0" err="1"/>
              <a:t>вывучаць</a:t>
            </a:r>
            <a:r>
              <a:rPr lang="ru-RU" sz="1200" b="1" i="1" dirty="0"/>
              <a:t> </a:t>
            </a:r>
            <a:r>
              <a:rPr lang="ru-RU" sz="1200" b="1" i="1" dirty="0" err="1"/>
              <a:t>літаратуру</a:t>
            </a:r>
            <a:r>
              <a:rPr lang="ru-RU" sz="1200" b="1" i="1" dirty="0"/>
              <a:t> </a:t>
            </a:r>
            <a:r>
              <a:rPr lang="ru-RU" sz="1200" b="1" i="1" dirty="0" err="1"/>
              <a:t>пра</a:t>
            </a:r>
            <a:r>
              <a:rPr lang="ru-RU" sz="1200" b="1" i="1" dirty="0"/>
              <a:t> </a:t>
            </a:r>
            <a:r>
              <a:rPr lang="ru-RU" sz="1200" b="1" i="1" dirty="0" err="1"/>
              <a:t>выяўленчае</a:t>
            </a:r>
            <a:r>
              <a:rPr lang="ru-RU" sz="1200" b="1" i="1" dirty="0"/>
              <a:t> </a:t>
            </a:r>
            <a:r>
              <a:rPr lang="ru-RU" sz="1200" b="1" i="1" dirty="0" err="1"/>
              <a:t>мастацтва</a:t>
            </a:r>
            <a:r>
              <a:rPr lang="ru-RU" sz="1200" b="1" i="1" dirty="0"/>
              <a:t>, тут </a:t>
            </a:r>
            <a:r>
              <a:rPr lang="ru-RU" sz="1200" b="1" i="1" dirty="0" err="1"/>
              <a:t>нарадзілася</a:t>
            </a:r>
            <a:r>
              <a:rPr lang="ru-RU" sz="1200" b="1" i="1" dirty="0"/>
              <a:t> </a:t>
            </a:r>
            <a:r>
              <a:rPr lang="ru-RU" sz="1200" b="1" i="1" dirty="0" err="1"/>
              <a:t>мара</a:t>
            </a:r>
            <a:r>
              <a:rPr lang="ru-RU" sz="1200" b="1" i="1" dirty="0"/>
              <a:t> </a:t>
            </a:r>
            <a:r>
              <a:rPr lang="ru-RU" sz="1200" b="1" i="1" dirty="0" err="1"/>
              <a:t>стаць</a:t>
            </a:r>
            <a:r>
              <a:rPr lang="ru-RU" sz="1200" b="1" i="1" dirty="0"/>
              <a:t> </a:t>
            </a:r>
            <a:r>
              <a:rPr lang="ru-RU" sz="1200" b="1" i="1" dirty="0" err="1"/>
              <a:t>крытыкам</a:t>
            </a:r>
            <a:r>
              <a:rPr lang="ru-RU" sz="1200" b="1" i="1" dirty="0"/>
              <a:t> </a:t>
            </a:r>
            <a:r>
              <a:rPr lang="ru-RU" sz="1200" b="1" i="1" dirty="0" err="1"/>
              <a:t>жывапісу</a:t>
            </a:r>
            <a:r>
              <a:rPr lang="ru-RU" sz="1200" b="1" i="1" dirty="0"/>
              <a:t>. Планы на </a:t>
            </a:r>
            <a:r>
              <a:rPr lang="ru-RU" sz="1200" b="1" i="1" dirty="0" err="1"/>
              <a:t>будучае</a:t>
            </a:r>
            <a:r>
              <a:rPr lang="ru-RU" sz="1200" b="1" i="1" dirty="0"/>
              <a:t> </a:t>
            </a:r>
            <a:r>
              <a:rPr lang="ru-RU" sz="1200" b="1" i="1" dirty="0" err="1"/>
              <a:t>змяніліся</a:t>
            </a:r>
            <a:r>
              <a:rPr lang="ru-RU" sz="1200" b="1" i="1" dirty="0"/>
              <a:t> </a:t>
            </a:r>
            <a:r>
              <a:rPr lang="ru-RU" sz="1200" b="1" i="1" dirty="0" err="1"/>
              <a:t>пад</a:t>
            </a:r>
            <a:r>
              <a:rPr lang="ru-RU" sz="1200" b="1" i="1" dirty="0"/>
              <a:t> </a:t>
            </a:r>
            <a:r>
              <a:rPr lang="ru-RU" sz="1200" b="1" i="1" dirty="0" err="1"/>
              <a:t>уплывам</a:t>
            </a:r>
            <a:r>
              <a:rPr lang="ru-RU" sz="1200" b="1" i="1" dirty="0"/>
              <a:t> </a:t>
            </a:r>
            <a:r>
              <a:rPr lang="ru-RU" sz="1200" b="1" i="1" dirty="0" err="1"/>
              <a:t>палескіх</a:t>
            </a:r>
            <a:r>
              <a:rPr lang="ru-RU" sz="1200" b="1" i="1" dirty="0"/>
              <a:t> </a:t>
            </a:r>
            <a:r>
              <a:rPr lang="ru-RU" sz="1200" b="1" i="1" dirty="0" err="1" smtClean="0"/>
              <a:t>аповесцей</a:t>
            </a:r>
            <a:r>
              <a:rPr lang="ru-RU" sz="1200" b="1" i="1" dirty="0" smtClean="0"/>
              <a:t>: </a:t>
            </a:r>
            <a:r>
              <a:rPr lang="ru-RU" sz="1200" b="1" i="1" dirty="0" err="1"/>
              <a:t>вырашыў</a:t>
            </a:r>
            <a:r>
              <a:rPr lang="ru-RU" sz="1200" b="1" i="1" dirty="0"/>
              <a:t> </a:t>
            </a:r>
            <a:r>
              <a:rPr lang="ru-RU" sz="1200" b="1" i="1" dirty="0" err="1"/>
              <a:t>стаць</a:t>
            </a:r>
            <a:r>
              <a:rPr lang="ru-RU" sz="1200" b="1" i="1" dirty="0"/>
              <a:t> </a:t>
            </a:r>
            <a:r>
              <a:rPr lang="ru-RU" sz="1200" b="1" i="1" dirty="0" err="1"/>
              <a:t>вясковым</a:t>
            </a:r>
            <a:r>
              <a:rPr lang="ru-RU" sz="1200" b="1" i="1" dirty="0"/>
              <a:t> </a:t>
            </a:r>
            <a:r>
              <a:rPr lang="ru-RU" sz="1200" b="1" i="1" dirty="0" err="1"/>
              <a:t>настаўнікам</a:t>
            </a:r>
            <a:r>
              <a:rPr lang="ru-RU" sz="1200" b="1" i="1" dirty="0"/>
              <a:t>, як </a:t>
            </a:r>
            <a:r>
              <a:rPr lang="ru-RU" sz="1200" b="1" i="1" dirty="0" err="1"/>
              <a:t>Андрэй</a:t>
            </a:r>
            <a:r>
              <a:rPr lang="ru-RU" sz="1200" b="1" i="1" dirty="0"/>
              <a:t> </a:t>
            </a:r>
            <a:r>
              <a:rPr lang="ru-RU" sz="1200" b="1" i="1" dirty="0" err="1"/>
              <a:t>Лабановіч</a:t>
            </a:r>
            <a:r>
              <a:rPr lang="ru-RU" sz="1200" b="1" i="1" dirty="0"/>
              <a:t>. У </a:t>
            </a:r>
            <a:r>
              <a:rPr lang="ru-RU" sz="1200" b="1" i="1" dirty="0" err="1"/>
              <a:t>гімназіі</a:t>
            </a:r>
            <a:r>
              <a:rPr lang="ru-RU" sz="1200" b="1" i="1" dirty="0"/>
              <a:t> </a:t>
            </a:r>
            <a:r>
              <a:rPr lang="ru-RU" sz="1200" b="1" i="1" dirty="0" err="1"/>
              <a:t>прыйшлося</a:t>
            </a:r>
            <a:r>
              <a:rPr lang="ru-RU" sz="1200" b="1" i="1" dirty="0"/>
              <a:t> </a:t>
            </a:r>
            <a:r>
              <a:rPr lang="ru-RU" sz="1200" b="1" i="1" dirty="0" err="1"/>
              <a:t>бараніць</a:t>
            </a:r>
            <a:r>
              <a:rPr lang="ru-RU" sz="1200" b="1" i="1" dirty="0"/>
              <a:t> </a:t>
            </a:r>
            <a:r>
              <a:rPr lang="ru-RU" sz="1200" b="1" i="1" dirty="0" err="1"/>
              <a:t>годнасць</a:t>
            </a:r>
            <a:r>
              <a:rPr lang="ru-RU" sz="1200" b="1" i="1" dirty="0"/>
              <a:t> </a:t>
            </a:r>
            <a:r>
              <a:rPr lang="ru-RU" sz="1200" b="1" i="1" dirty="0" err="1"/>
              <a:t>беларуса</a:t>
            </a:r>
            <a:r>
              <a:rPr lang="ru-RU" sz="1200" b="1" i="1" dirty="0"/>
              <a:t>, </a:t>
            </a:r>
            <a:r>
              <a:rPr lang="ru-RU" sz="1200" b="1" i="1" dirty="0" err="1"/>
              <a:t>вартасць</a:t>
            </a:r>
            <a:r>
              <a:rPr lang="ru-RU" sz="1200" b="1" i="1" dirty="0"/>
              <a:t> </a:t>
            </a:r>
            <a:r>
              <a:rPr lang="ru-RU" sz="1200" b="1" i="1" dirty="0" err="1"/>
              <a:t>беларускай</a:t>
            </a:r>
            <a:r>
              <a:rPr lang="ru-RU" sz="1200" b="1" i="1" dirty="0"/>
              <a:t> </a:t>
            </a:r>
            <a:r>
              <a:rPr lang="ru-RU" sz="1200" b="1" i="1" dirty="0" err="1"/>
              <a:t>літаратуры</a:t>
            </a:r>
            <a:r>
              <a:rPr lang="ru-RU" sz="1200" b="1" i="1" dirty="0"/>
              <a:t>, культуры. </a:t>
            </a:r>
            <a:r>
              <a:rPr lang="ru-RU" sz="1200" b="1" i="1" dirty="0" err="1"/>
              <a:t>Канфлікты</a:t>
            </a:r>
            <a:r>
              <a:rPr lang="ru-RU" sz="1200" b="1" i="1" dirty="0"/>
              <a:t> з </a:t>
            </a:r>
            <a:r>
              <a:rPr lang="ru-RU" sz="1200" b="1" i="1" dirty="0" err="1"/>
              <a:t>дырэкцыяй</a:t>
            </a:r>
            <a:r>
              <a:rPr lang="ru-RU" sz="1200" b="1" i="1" dirty="0"/>
              <a:t> </a:t>
            </a:r>
            <a:r>
              <a:rPr lang="ru-RU" sz="1200" b="1" i="1" dirty="0" err="1"/>
              <a:t>прывялі</a:t>
            </a:r>
            <a:r>
              <a:rPr lang="ru-RU" sz="1200" b="1" i="1" dirty="0"/>
              <a:t> да </a:t>
            </a:r>
            <a:r>
              <a:rPr lang="ru-RU" sz="1200" b="1" i="1" dirty="0" err="1"/>
              <a:t>таго</a:t>
            </a:r>
            <a:r>
              <a:rPr lang="ru-RU" sz="1200" b="1" i="1" dirty="0"/>
              <a:t>, </a:t>
            </a:r>
            <a:r>
              <a:rPr lang="ru-RU" sz="1200" b="1" i="1" dirty="0" err="1"/>
              <a:t>што</a:t>
            </a:r>
            <a:r>
              <a:rPr lang="ru-RU" sz="1200" b="1" i="1" dirty="0"/>
              <a:t> ў </a:t>
            </a:r>
            <a:r>
              <a:rPr lang="ru-RU" sz="1200" b="1" i="1" dirty="0" err="1"/>
              <a:t>канцы</a:t>
            </a:r>
            <a:r>
              <a:rPr lang="ru-RU" sz="1200" b="1" i="1" dirty="0"/>
              <a:t> 1938–1939 </a:t>
            </a:r>
            <a:r>
              <a:rPr lang="ru-RU" sz="1200" b="1" i="1" dirty="0" err="1"/>
              <a:t>навучальнага</a:t>
            </a:r>
            <a:r>
              <a:rPr lang="ru-RU" sz="1200" b="1" i="1" dirty="0"/>
              <a:t> года У. </a:t>
            </a:r>
            <a:r>
              <a:rPr lang="ru-RU" sz="1200" b="1" i="1" dirty="0" err="1"/>
              <a:t>Калесніку</a:t>
            </a:r>
            <a:r>
              <a:rPr lang="ru-RU" sz="1200" b="1" i="1" dirty="0"/>
              <a:t> было </a:t>
            </a:r>
            <a:r>
              <a:rPr lang="ru-RU" sz="1200" b="1" i="1" dirty="0" err="1"/>
              <a:t>прапанавана</a:t>
            </a:r>
            <a:r>
              <a:rPr lang="ru-RU" sz="1200" b="1" i="1" dirty="0"/>
              <a:t> </a:t>
            </a:r>
            <a:r>
              <a:rPr lang="ru-RU" sz="1200" b="1" i="1" dirty="0" err="1"/>
              <a:t>перавесціся</a:t>
            </a:r>
            <a:r>
              <a:rPr lang="ru-RU" sz="1200" b="1" i="1" dirty="0"/>
              <a:t> ў </a:t>
            </a:r>
            <a:r>
              <a:rPr lang="ru-RU" sz="1200" b="1" i="1" dirty="0" err="1"/>
              <a:t>іншую</a:t>
            </a:r>
            <a:r>
              <a:rPr lang="ru-RU" sz="1200" b="1" i="1" dirty="0"/>
              <a:t> </a:t>
            </a:r>
            <a:r>
              <a:rPr lang="ru-RU" sz="1200" b="1" i="1" dirty="0" err="1"/>
              <a:t>навучальную</a:t>
            </a:r>
            <a:r>
              <a:rPr lang="ru-RU" sz="1200" b="1" i="1" dirty="0"/>
              <a:t> </a:t>
            </a:r>
            <a:r>
              <a:rPr lang="ru-RU" sz="1200" b="1" i="1" dirty="0" err="1"/>
              <a:t>ўстанову</a:t>
            </a:r>
            <a:r>
              <a:rPr lang="ru-RU" sz="1200" b="1" i="1" dirty="0" smtClean="0"/>
              <a:t>.</a:t>
            </a:r>
          </a:p>
          <a:p>
            <a:pPr indent="446088" algn="just"/>
            <a:endParaRPr lang="ru-RU" sz="1200" b="1" dirty="0" smtClean="0"/>
          </a:p>
          <a:p>
            <a:pPr indent="446088" algn="just"/>
            <a:r>
              <a:rPr lang="ru-RU" sz="1600" b="1" dirty="0" err="1" smtClean="0"/>
              <a:t>Пасля</a:t>
            </a:r>
            <a:r>
              <a:rPr lang="ru-RU" sz="1600" b="1" dirty="0" smtClean="0"/>
              <a:t> </a:t>
            </a:r>
            <a:r>
              <a:rPr lang="ru-RU" sz="1600" b="1" dirty="0" err="1"/>
              <a:t>верасня</a:t>
            </a:r>
            <a:r>
              <a:rPr lang="ru-RU" sz="1600" b="1" dirty="0"/>
              <a:t> 1939-га </a:t>
            </a:r>
            <a:r>
              <a:rPr lang="ru-RU" sz="1600" b="1" dirty="0" err="1"/>
              <a:t>працягваў</a:t>
            </a:r>
            <a:r>
              <a:rPr lang="ru-RU" sz="1600" b="1" dirty="0"/>
              <a:t> </a:t>
            </a:r>
            <a:r>
              <a:rPr lang="ru-RU" sz="1600" b="1" dirty="0" err="1"/>
              <a:t>навучанне</a:t>
            </a:r>
            <a:r>
              <a:rPr lang="ru-RU" sz="1600" b="1" dirty="0"/>
              <a:t> ў </a:t>
            </a:r>
            <a:r>
              <a:rPr lang="ru-RU" sz="1600" b="1" dirty="0" err="1"/>
              <a:t>Навагрудскай</a:t>
            </a:r>
            <a:r>
              <a:rPr lang="ru-RU" sz="1600" b="1" dirty="0"/>
              <a:t> </a:t>
            </a:r>
            <a:r>
              <a:rPr lang="ru-RU" sz="1600" b="1" dirty="0" err="1"/>
              <a:t>сярэдняй</a:t>
            </a:r>
            <a:r>
              <a:rPr lang="ru-RU" sz="1600" b="1" dirty="0"/>
              <a:t> школе, </a:t>
            </a:r>
            <a:r>
              <a:rPr lang="ru-RU" sz="1600" b="1" dirty="0" err="1"/>
              <a:t>затым</a:t>
            </a:r>
            <a:r>
              <a:rPr lang="ru-RU" sz="1600" b="1" dirty="0"/>
              <a:t> у </a:t>
            </a:r>
            <a:r>
              <a:rPr lang="ru-RU" sz="1600" b="1" dirty="0" err="1"/>
              <a:t>педвучылішчы</a:t>
            </a:r>
            <a:r>
              <a:rPr lang="ru-RU" sz="1600" b="1" dirty="0"/>
              <a:t>, </a:t>
            </a:r>
            <a:r>
              <a:rPr lang="ru-RU" sz="1600" b="1" dirty="0" err="1"/>
              <a:t>дзе</a:t>
            </a:r>
            <a:r>
              <a:rPr lang="ru-RU" sz="1600" b="1" dirty="0"/>
              <a:t> </a:t>
            </a:r>
            <a:r>
              <a:rPr lang="ru-RU" sz="1600" b="1" dirty="0" err="1"/>
              <a:t>сярод</a:t>
            </a:r>
            <a:r>
              <a:rPr lang="ru-RU" sz="1600" b="1" dirty="0"/>
              <a:t> </a:t>
            </a:r>
            <a:r>
              <a:rPr lang="ru-RU" sz="1600" b="1" dirty="0" err="1" smtClean="0"/>
              <a:t>студэнтаў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былі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яго</a:t>
            </a:r>
            <a:r>
              <a:rPr lang="ru-RU" sz="1600" b="1" dirty="0" smtClean="0"/>
              <a:t> </a:t>
            </a:r>
            <a:r>
              <a:rPr lang="ru-RU" sz="1600" b="1" dirty="0" err="1"/>
              <a:t>землякі</a:t>
            </a:r>
            <a:r>
              <a:rPr lang="ru-RU" sz="1600" b="1" dirty="0"/>
              <a:t>, </a:t>
            </a:r>
            <a:r>
              <a:rPr lang="ru-RU" sz="1600" b="1" dirty="0" err="1"/>
              <a:t>сябры</a:t>
            </a:r>
            <a:r>
              <a:rPr lang="ru-RU" sz="1600" b="1" dirty="0"/>
              <a:t> </a:t>
            </a:r>
            <a:r>
              <a:rPr lang="ru-RU" sz="1600" b="1" dirty="0" err="1"/>
              <a:t>дзяцінства</a:t>
            </a:r>
            <a:r>
              <a:rPr lang="ru-RU" sz="1600" b="1" dirty="0"/>
              <a:t>. Тут </a:t>
            </a:r>
            <a:r>
              <a:rPr lang="ru-RU" sz="1600" b="1" dirty="0" err="1"/>
              <a:t>пасябраваў</a:t>
            </a:r>
            <a:r>
              <a:rPr lang="ru-RU" sz="1600" b="1" dirty="0"/>
              <a:t> з Алесем </a:t>
            </a:r>
            <a:r>
              <a:rPr lang="ru-RU" sz="1600" b="1" dirty="0" err="1"/>
              <a:t>Карпюком</a:t>
            </a:r>
            <a:r>
              <a:rPr lang="ru-RU" sz="1600" b="1" dirty="0"/>
              <a:t>, «</a:t>
            </a:r>
            <a:r>
              <a:rPr lang="ru-RU" sz="1600" b="1" dirty="0" err="1"/>
              <a:t>пазнаў</a:t>
            </a:r>
            <a:r>
              <a:rPr lang="ru-RU" sz="1600" b="1" dirty="0"/>
              <a:t> і </a:t>
            </a:r>
            <a:r>
              <a:rPr lang="ru-RU" sz="1600" b="1" dirty="0" err="1"/>
              <a:t>палюбіў</a:t>
            </a:r>
            <a:r>
              <a:rPr lang="ru-RU" sz="1600" b="1" dirty="0"/>
              <a:t> </a:t>
            </a:r>
            <a:r>
              <a:rPr lang="ru-RU" sz="1600" b="1" dirty="0" err="1"/>
              <a:t>сапраўды</a:t>
            </a:r>
            <a:r>
              <a:rPr lang="ru-RU" sz="1600" b="1" dirty="0"/>
              <a:t> </a:t>
            </a:r>
            <a:r>
              <a:rPr lang="ru-RU" sz="1600" b="1" dirty="0" err="1"/>
              <a:t>здаровы</a:t>
            </a:r>
            <a:r>
              <a:rPr lang="ru-RU" sz="1600" b="1" dirty="0"/>
              <a:t> </a:t>
            </a:r>
            <a:r>
              <a:rPr lang="ru-RU" sz="1600" b="1" dirty="0" err="1"/>
              <a:t>калектыў</a:t>
            </a:r>
            <a:r>
              <a:rPr lang="ru-RU" sz="1600" b="1" dirty="0"/>
              <a:t> — без </a:t>
            </a:r>
            <a:r>
              <a:rPr lang="ru-RU" sz="1600" b="1" dirty="0" err="1"/>
              <a:t>сацыяльных</a:t>
            </a:r>
            <a:r>
              <a:rPr lang="ru-RU" sz="1600" b="1" dirty="0"/>
              <a:t> </a:t>
            </a:r>
            <a:r>
              <a:rPr lang="ru-RU" sz="1600" b="1" dirty="0" err="1"/>
              <a:t>градацый</a:t>
            </a:r>
            <a:r>
              <a:rPr lang="ru-RU" sz="1600" b="1" dirty="0"/>
              <a:t>, без </a:t>
            </a:r>
            <a:r>
              <a:rPr lang="ru-RU" sz="1600" b="1" dirty="0" err="1"/>
              <a:t>нацыянальнай</a:t>
            </a:r>
            <a:r>
              <a:rPr lang="ru-RU" sz="1600" b="1" dirty="0"/>
              <a:t> </a:t>
            </a:r>
            <a:r>
              <a:rPr lang="ru-RU" sz="1600" b="1" dirty="0" err="1"/>
              <a:t>грызні</a:t>
            </a:r>
            <a:r>
              <a:rPr lang="ru-RU" sz="1600" b="1" dirty="0"/>
              <a:t>, без </a:t>
            </a:r>
            <a:r>
              <a:rPr lang="ru-RU" sz="1600" b="1" dirty="0" err="1"/>
              <a:t>рэлігійных</a:t>
            </a:r>
            <a:r>
              <a:rPr lang="ru-RU" sz="1600" b="1" dirty="0"/>
              <a:t> </a:t>
            </a:r>
            <a:r>
              <a:rPr lang="ru-RU" sz="1600" b="1" dirty="0" err="1"/>
              <a:t>забабонаў</a:t>
            </a:r>
            <a:r>
              <a:rPr lang="ru-RU" sz="1600" b="1" dirty="0"/>
              <a:t>».</a:t>
            </a:r>
          </a:p>
        </p:txBody>
      </p:sp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7"/>
            <a:ext cx="3294963" cy="21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00808"/>
            <a:ext cx="2810743" cy="21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1121" y="963970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Сямікласную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адукацыю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У. </a:t>
            </a:r>
            <a:r>
              <a:rPr lang="ru-RU" sz="1600" b="1" dirty="0" err="1"/>
              <a:t>Калеснік</a:t>
            </a:r>
            <a:r>
              <a:rPr lang="ru-RU" sz="1600" b="1" dirty="0"/>
              <a:t> </a:t>
            </a:r>
            <a:r>
              <a:rPr lang="ru-RU" sz="1600" b="1" dirty="0" err="1" smtClean="0"/>
              <a:t>набыў</a:t>
            </a:r>
            <a:r>
              <a:rPr lang="ru-RU" sz="1600" b="1" dirty="0" smtClean="0"/>
              <a:t> </a:t>
            </a:r>
            <a:r>
              <a:rPr lang="ru-RU" sz="1600" b="1" dirty="0"/>
              <a:t>у </a:t>
            </a:r>
            <a:r>
              <a:rPr lang="ru-RU" sz="1600" b="1" dirty="0" err="1" smtClean="0"/>
              <a:t>Ярэмічах</a:t>
            </a:r>
            <a:r>
              <a:rPr lang="ru-RU" sz="1600" b="1" dirty="0" smtClean="0"/>
              <a:t>,</a:t>
            </a:r>
            <a:r>
              <a:rPr lang="ru-RU" sz="1600" b="1" dirty="0"/>
              <a:t> </a:t>
            </a:r>
            <a:r>
              <a:rPr lang="ru-RU" sz="1600" b="1" dirty="0" err="1"/>
              <a:t>затым</a:t>
            </a:r>
            <a:r>
              <a:rPr lang="ru-RU" sz="1600" b="1" dirty="0"/>
              <a:t> у 1936 </a:t>
            </a:r>
            <a:r>
              <a:rPr lang="ru-RU" sz="1600" b="1" dirty="0" err="1"/>
              <a:t>годзе</a:t>
            </a:r>
            <a:r>
              <a:rPr lang="ru-RU" sz="1600" b="1" dirty="0"/>
              <a:t> </a:t>
            </a:r>
            <a:r>
              <a:rPr lang="ru-RU" sz="1600" b="1" dirty="0" err="1"/>
              <a:t>паспяхова</a:t>
            </a:r>
            <a:r>
              <a:rPr lang="ru-RU" sz="1600" b="1" dirty="0"/>
              <a:t> </a:t>
            </a:r>
            <a:r>
              <a:rPr lang="ru-RU" sz="1600" b="1" dirty="0" err="1"/>
              <a:t>вытрымаў</a:t>
            </a:r>
            <a:r>
              <a:rPr lang="ru-RU" sz="1600" b="1" dirty="0"/>
              <a:t> экзамены і </a:t>
            </a:r>
            <a:r>
              <a:rPr lang="ru-RU" sz="1600" b="1" dirty="0" err="1"/>
              <a:t>паступіў</a:t>
            </a:r>
            <a:r>
              <a:rPr lang="ru-RU" sz="1600" b="1" dirty="0"/>
              <a:t> у польскую </a:t>
            </a:r>
            <a:r>
              <a:rPr lang="ru-RU" sz="1600" b="1" dirty="0" err="1"/>
              <a:t>Навагрудскую</a:t>
            </a:r>
            <a:r>
              <a:rPr lang="ru-RU" sz="1600" b="1" dirty="0"/>
              <a:t> </a:t>
            </a:r>
            <a:r>
              <a:rPr lang="ru-RU" sz="1600" b="1" dirty="0" err="1"/>
              <a:t>гімназію</a:t>
            </a:r>
            <a:r>
              <a:rPr lang="ru-RU" sz="1600" b="1" dirty="0"/>
              <a:t> </a:t>
            </a:r>
            <a:r>
              <a:rPr lang="ru-RU" sz="1600" b="1" dirty="0" err="1"/>
              <a:t>імя</a:t>
            </a:r>
            <a:r>
              <a:rPr lang="ru-RU" sz="1600" b="1" dirty="0"/>
              <a:t> Адама </a:t>
            </a:r>
            <a:r>
              <a:rPr lang="ru-RU" sz="1600" b="1" dirty="0" err="1"/>
              <a:t>Міцкевіча</a:t>
            </a:r>
            <a:r>
              <a:rPr lang="ru-RU" sz="1600" b="1" dirty="0"/>
              <a:t>. 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260648"/>
            <a:ext cx="221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Адукацыя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4393" y="3284984"/>
            <a:ext cx="2878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err="1">
                <a:solidFill>
                  <a:srgbClr val="FF0000"/>
                </a:solidFill>
              </a:rPr>
              <a:t>Будынак</a:t>
            </a:r>
            <a:r>
              <a:rPr lang="ru-RU" sz="1200" b="1" dirty="0">
                <a:solidFill>
                  <a:srgbClr val="FF0000"/>
                </a:solidFill>
              </a:rPr>
              <a:t>, у </a:t>
            </a:r>
            <a:r>
              <a:rPr lang="ru-RU" sz="1200" b="1" dirty="0" err="1">
                <a:solidFill>
                  <a:srgbClr val="FF0000"/>
                </a:solidFill>
              </a:rPr>
              <a:t>якім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rgbClr val="FF0000"/>
                </a:solidFill>
              </a:rPr>
              <a:t>размяшчалася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гімназія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 Навагрудак,1929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Сапраўдную</a:t>
            </a:r>
            <a:r>
              <a:rPr lang="ru-RU" sz="1600" b="1" dirty="0"/>
              <a:t> школу </a:t>
            </a:r>
            <a:r>
              <a:rPr lang="ru-RU" sz="1600" b="1" dirty="0" err="1"/>
              <a:t>выхавання</a:t>
            </a:r>
            <a:r>
              <a:rPr lang="ru-RU" sz="1600" b="1" dirty="0"/>
              <a:t> </a:t>
            </a:r>
            <a:r>
              <a:rPr lang="ru-RU" sz="1600" b="1" dirty="0" err="1"/>
              <a:t>прайшоў</a:t>
            </a:r>
            <a:r>
              <a:rPr lang="ru-RU" sz="1600" b="1" dirty="0"/>
              <a:t> у </a:t>
            </a:r>
            <a:r>
              <a:rPr lang="ru-RU" sz="1600" b="1" dirty="0" err="1"/>
              <a:t>бацькі</a:t>
            </a:r>
            <a:r>
              <a:rPr lang="ru-RU" sz="1600" b="1" dirty="0"/>
              <a:t> — </a:t>
            </a:r>
            <a:r>
              <a:rPr lang="ru-RU" sz="1600" b="1" dirty="0" err="1"/>
              <a:t>земляроба</a:t>
            </a:r>
            <a:r>
              <a:rPr lang="ru-RU" sz="1600" b="1" dirty="0"/>
              <a:t>, </a:t>
            </a:r>
            <a:r>
              <a:rPr lang="ru-RU" sz="1600" b="1" dirty="0" err="1"/>
              <a:t>плытагона</a:t>
            </a:r>
            <a:r>
              <a:rPr lang="ru-RU" sz="1600" b="1" dirty="0"/>
              <a:t>, </a:t>
            </a:r>
            <a:r>
              <a:rPr lang="ru-RU" sz="1600" b="1" dirty="0" err="1"/>
              <a:t>вясковага</a:t>
            </a:r>
            <a:r>
              <a:rPr lang="ru-RU" sz="1600" b="1" dirty="0"/>
              <a:t> </a:t>
            </a:r>
            <a:r>
              <a:rPr lang="ru-RU" sz="1600" b="1" dirty="0" err="1"/>
              <a:t>майстра</a:t>
            </a:r>
            <a:r>
              <a:rPr lang="ru-RU" sz="1600" b="1" dirty="0"/>
              <a:t>, ад </a:t>
            </a:r>
            <a:r>
              <a:rPr lang="ru-RU" sz="1600" b="1" dirty="0" err="1"/>
              <a:t>якога</a:t>
            </a:r>
            <a:r>
              <a:rPr lang="ru-RU" sz="1600" b="1" dirty="0"/>
              <a:t> </a:t>
            </a:r>
            <a:r>
              <a:rPr lang="ru-RU" sz="1600" b="1" dirty="0" err="1"/>
              <a:t>навучыўся</a:t>
            </a:r>
            <a:r>
              <a:rPr lang="ru-RU" sz="1600" b="1" dirty="0"/>
              <a:t> </a:t>
            </a:r>
            <a:r>
              <a:rPr lang="ru-RU" sz="1600" b="1" dirty="0" err="1"/>
              <a:t>сталярнічаць</a:t>
            </a:r>
            <a:r>
              <a:rPr lang="ru-RU" sz="1600" b="1" dirty="0"/>
              <a:t>. </a:t>
            </a:r>
            <a:r>
              <a:rPr lang="ru-RU" sz="1600" b="1" dirty="0" err="1"/>
              <a:t>Пра</a:t>
            </a:r>
            <a:r>
              <a:rPr lang="ru-RU" sz="1600" b="1" dirty="0"/>
              <a:t> </a:t>
            </a:r>
            <a:r>
              <a:rPr lang="ru-RU" sz="1600" b="1" dirty="0" err="1"/>
              <a:t>бацьку</a:t>
            </a:r>
            <a:r>
              <a:rPr lang="ru-RU" sz="1600" b="1" dirty="0"/>
              <a:t> ў </a:t>
            </a:r>
            <a:r>
              <a:rPr lang="ru-RU" sz="1600" b="1" dirty="0" err="1"/>
              <a:t>аўтабіяграфіі</a:t>
            </a:r>
            <a:r>
              <a:rPr lang="ru-RU" sz="1600" b="1" dirty="0"/>
              <a:t> </a:t>
            </a:r>
            <a:r>
              <a:rPr lang="ru-RU" sz="1600" b="1" dirty="0" err="1"/>
              <a:t>напіша</a:t>
            </a:r>
            <a:r>
              <a:rPr lang="ru-RU" sz="1600" b="1" dirty="0"/>
              <a:t>: «Для </a:t>
            </a:r>
            <a:r>
              <a:rPr lang="ru-RU" sz="1600" b="1" dirty="0" err="1"/>
              <a:t>маці</a:t>
            </a:r>
            <a:r>
              <a:rPr lang="ru-RU" sz="1600" b="1" dirty="0"/>
              <a:t> сам </a:t>
            </a:r>
            <a:r>
              <a:rPr lang="ru-RU" sz="1600" b="1" dirty="0" err="1"/>
              <a:t>зрабіў</a:t>
            </a:r>
            <a:r>
              <a:rPr lang="ru-RU" sz="1600" b="1" dirty="0"/>
              <a:t> </a:t>
            </a:r>
            <a:r>
              <a:rPr lang="ru-RU" sz="1600" b="1" dirty="0" err="1"/>
              <a:t>кросны</a:t>
            </a:r>
            <a:r>
              <a:rPr lang="ru-RU" sz="1600" b="1" dirty="0"/>
              <a:t>, </a:t>
            </a:r>
            <a:r>
              <a:rPr lang="ru-RU" sz="1600" b="1" dirty="0" err="1"/>
              <a:t>церніцу</a:t>
            </a:r>
            <a:r>
              <a:rPr lang="ru-RU" sz="1600" b="1" dirty="0"/>
              <a:t>, </a:t>
            </a:r>
            <a:r>
              <a:rPr lang="ru-RU" sz="1600" b="1" dirty="0" err="1"/>
              <a:t>валак</a:t>
            </a:r>
            <a:r>
              <a:rPr lang="ru-RU" sz="1600" b="1" dirty="0"/>
              <a:t>, качалку. Сам </a:t>
            </a:r>
            <a:r>
              <a:rPr lang="ru-RU" sz="1600" b="1" dirty="0" err="1"/>
              <a:t>сабе</a:t>
            </a:r>
            <a:r>
              <a:rPr lang="ru-RU" sz="1600" b="1" dirty="0"/>
              <a:t> </a:t>
            </a:r>
            <a:r>
              <a:rPr lang="ru-RU" sz="1600" b="1" dirty="0" err="1"/>
              <a:t>рабіў</a:t>
            </a:r>
            <a:r>
              <a:rPr lang="ru-RU" sz="1600" b="1" dirty="0"/>
              <a:t> </a:t>
            </a:r>
            <a:r>
              <a:rPr lang="ru-RU" sz="1600" b="1" dirty="0" err="1"/>
              <a:t>сані</a:t>
            </a:r>
            <a:r>
              <a:rPr lang="ru-RU" sz="1600" b="1" dirty="0"/>
              <a:t>, </a:t>
            </a:r>
            <a:r>
              <a:rPr lang="ru-RU" sz="1600" b="1" dirty="0" err="1"/>
              <a:t>козачку</a:t>
            </a:r>
            <a:r>
              <a:rPr lang="ru-RU" sz="1600" b="1" dirty="0"/>
              <a:t>, плуг, барану, </a:t>
            </a:r>
            <a:r>
              <a:rPr lang="ru-RU" sz="1600" b="1" dirty="0" err="1"/>
              <a:t>граблі</a:t>
            </a:r>
            <a:r>
              <a:rPr lang="ru-RU" sz="1600" b="1" dirty="0"/>
              <a:t>, </a:t>
            </a:r>
            <a:r>
              <a:rPr lang="ru-RU" sz="1600" b="1" dirty="0" err="1"/>
              <a:t>аднойчы</a:t>
            </a:r>
            <a:r>
              <a:rPr lang="ru-RU" sz="1600" b="1" dirty="0"/>
              <a:t> </a:t>
            </a:r>
            <a:r>
              <a:rPr lang="ru-RU" sz="1600" b="1" dirty="0" err="1"/>
              <a:t>нават</a:t>
            </a:r>
            <a:r>
              <a:rPr lang="ru-RU" sz="1600" b="1" dirty="0"/>
              <a:t> </a:t>
            </a:r>
            <a:r>
              <a:rPr lang="ru-RU" sz="1600" b="1" dirty="0" err="1"/>
              <a:t>калёсы</a:t>
            </a:r>
            <a:r>
              <a:rPr lang="ru-RU" sz="1600" b="1" dirty="0"/>
              <a:t>, але </a:t>
            </a:r>
            <a:r>
              <a:rPr lang="ru-RU" sz="1600" b="1" dirty="0" err="1"/>
              <a:t>толькі</a:t>
            </a:r>
            <a:r>
              <a:rPr lang="ru-RU" sz="1600" b="1" dirty="0"/>
              <a:t> для </a:t>
            </a:r>
            <a:r>
              <a:rPr lang="ru-RU" sz="1600" b="1" dirty="0" err="1"/>
              <a:t>сябе</a:t>
            </a:r>
            <a:r>
              <a:rPr lang="ru-RU" sz="1600" b="1" dirty="0"/>
              <a:t>, не на продаж». </a:t>
            </a:r>
          </a:p>
        </p:txBody>
      </p:sp>
      <p:pic>
        <p:nvPicPr>
          <p:cNvPr id="3" name="Рисунок 2" descr="https://brl.by/museum-kolesnik/images/2/6.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90754"/>
            <a:ext cx="2497212" cy="183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brl.by/museum-kolesnik/images/2/6.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1533525" cy="213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rl.by/museum-kolesnik/images/2/7.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1404704" cy="213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brl.by/museum-kolesnik/images/2/7.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0754"/>
            <a:ext cx="1440160" cy="2109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60160" y="1736229"/>
            <a:ext cx="8132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Уладзімір</a:t>
            </a:r>
            <a:r>
              <a:rPr lang="ru-RU" sz="1600" b="1" dirty="0"/>
              <a:t> </a:t>
            </a:r>
            <a:r>
              <a:rPr lang="ru-RU" sz="1600" b="1" dirty="0" err="1"/>
              <a:t>Андрэевіч</a:t>
            </a:r>
            <a:r>
              <a:rPr lang="ru-RU" sz="1600" b="1" dirty="0"/>
              <a:t> </a:t>
            </a:r>
            <a:r>
              <a:rPr lang="ru-RU" sz="1600" b="1" dirty="0" err="1"/>
              <a:t>Калеснік</a:t>
            </a:r>
            <a:r>
              <a:rPr lang="ru-RU" sz="1600" b="1" dirty="0"/>
              <a:t> </a:t>
            </a:r>
            <a:r>
              <a:rPr lang="ru-RU" sz="1600" b="1" dirty="0" err="1"/>
              <a:t>быў</a:t>
            </a:r>
            <a:r>
              <a:rPr lang="ru-RU" sz="1600" b="1" dirty="0"/>
              <a:t> </a:t>
            </a:r>
            <a:r>
              <a:rPr lang="ru-RU" sz="1600" b="1" dirty="0" err="1"/>
              <a:t>удзячным</a:t>
            </a:r>
            <a:r>
              <a:rPr lang="ru-RU" sz="1600" b="1" dirty="0"/>
              <a:t> сынам, </a:t>
            </a:r>
            <a:r>
              <a:rPr lang="ru-RU" sz="1600" b="1" dirty="0" err="1"/>
              <a:t>цаніў</a:t>
            </a:r>
            <a:r>
              <a:rPr lang="ru-RU" sz="1600" b="1" dirty="0"/>
              <a:t> </a:t>
            </a:r>
            <a:r>
              <a:rPr lang="ru-RU" sz="1600" b="1" dirty="0" err="1"/>
              <a:t>свайго</a:t>
            </a:r>
            <a:r>
              <a:rPr lang="ru-RU" sz="1600" b="1" dirty="0"/>
              <a:t> </a:t>
            </a:r>
            <a:r>
              <a:rPr lang="ru-RU" sz="1600" b="1" dirty="0" err="1"/>
              <a:t>бацьку</a:t>
            </a:r>
            <a:r>
              <a:rPr lang="ru-RU" sz="1600" b="1" dirty="0"/>
              <a:t> за </a:t>
            </a:r>
            <a:r>
              <a:rPr lang="ru-RU" sz="1600" b="1" dirty="0" err="1"/>
              <a:t>працавітасць</a:t>
            </a:r>
            <a:r>
              <a:rPr lang="ru-RU" sz="1600" b="1" dirty="0"/>
              <a:t>, </a:t>
            </a:r>
            <a:r>
              <a:rPr lang="ru-RU" sz="1600" b="1" dirty="0" err="1"/>
              <a:t>умельства</a:t>
            </a:r>
            <a:r>
              <a:rPr lang="ru-RU" sz="1600" b="1" dirty="0"/>
              <a:t>, за </a:t>
            </a:r>
            <a:r>
              <a:rPr lang="ru-RU" sz="1600" b="1" dirty="0" err="1"/>
              <a:t>моц</a:t>
            </a:r>
            <a:r>
              <a:rPr lang="ru-RU" sz="1600" b="1" dirty="0"/>
              <a:t> </a:t>
            </a:r>
            <a:r>
              <a:rPr lang="ru-RU" sz="1600" b="1" dirty="0" err="1"/>
              <a:t>характару</a:t>
            </a:r>
            <a:r>
              <a:rPr lang="ru-RU" sz="1600" b="1" dirty="0"/>
              <a:t>. </a:t>
            </a:r>
            <a:r>
              <a:rPr lang="ru-RU" sz="1600" b="1" dirty="0" err="1"/>
              <a:t>Невыпадкова</a:t>
            </a:r>
            <a:r>
              <a:rPr lang="ru-RU" sz="1600" b="1" dirty="0"/>
              <a:t> не </a:t>
            </a:r>
            <a:r>
              <a:rPr lang="ru-RU" sz="1600" b="1" dirty="0" err="1"/>
              <a:t>толькі</a:t>
            </a:r>
            <a:r>
              <a:rPr lang="ru-RU" sz="1600" b="1" dirty="0"/>
              <a:t> </a:t>
            </a:r>
            <a:r>
              <a:rPr lang="ru-RU" sz="1600" b="1" dirty="0" err="1"/>
              <a:t>фатаграфаў</a:t>
            </a:r>
            <a:r>
              <a:rPr lang="ru-RU" sz="1600" b="1" dirty="0"/>
              <a:t> </a:t>
            </a:r>
            <a:r>
              <a:rPr lang="ru-RU" sz="1600" b="1" dirty="0" err="1"/>
              <a:t>яго</a:t>
            </a:r>
            <a:r>
              <a:rPr lang="ru-RU" sz="1600" b="1" dirty="0"/>
              <a:t>, але і </a:t>
            </a:r>
            <a:r>
              <a:rPr lang="ru-RU" sz="1600" b="1" dirty="0" err="1"/>
              <a:t>напісаў</a:t>
            </a:r>
            <a:r>
              <a:rPr lang="ru-RU" sz="1600" b="1" dirty="0"/>
              <a:t> </a:t>
            </a:r>
            <a:r>
              <a:rPr lang="ru-RU" sz="1600" b="1" dirty="0" err="1" smtClean="0"/>
              <a:t>яго</a:t>
            </a:r>
            <a:r>
              <a:rPr lang="ru-RU" sz="1600" b="1" dirty="0" smtClean="0"/>
              <a:t> </a:t>
            </a:r>
            <a:r>
              <a:rPr lang="ru-RU" sz="1600" b="1" dirty="0" err="1"/>
              <a:t>партрэт</a:t>
            </a:r>
            <a:r>
              <a:rPr lang="ru-RU" sz="1600" b="1" dirty="0"/>
              <a:t> </a:t>
            </a:r>
            <a:r>
              <a:rPr lang="ru-RU" sz="1600" b="1" dirty="0" err="1"/>
              <a:t>алейнымі</a:t>
            </a:r>
            <a:r>
              <a:rPr lang="ru-RU" sz="1600" b="1" dirty="0"/>
              <a:t> </a:t>
            </a:r>
            <a:r>
              <a:rPr lang="ru-RU" sz="1600" b="1" dirty="0" err="1"/>
              <a:t>фарбамі</a:t>
            </a:r>
            <a:r>
              <a:rPr lang="ru-RU" sz="1600" b="1" dirty="0"/>
              <a:t>. </a:t>
            </a:r>
            <a:r>
              <a:rPr lang="ru-RU" sz="1600" b="1" dirty="0" err="1"/>
              <a:t>Пра</a:t>
            </a:r>
            <a:r>
              <a:rPr lang="ru-RU" sz="1600" b="1" dirty="0"/>
              <a:t> </a:t>
            </a:r>
            <a:r>
              <a:rPr lang="ru-RU" sz="1600" b="1" dirty="0" err="1"/>
              <a:t>павагу</a:t>
            </a:r>
            <a:r>
              <a:rPr lang="ru-RU" sz="1600" b="1" dirty="0"/>
              <a:t> да </a:t>
            </a:r>
            <a:r>
              <a:rPr lang="ru-RU" sz="1600" b="1" dirty="0" err="1"/>
              <a:t>бацькі</a:t>
            </a:r>
            <a:r>
              <a:rPr lang="ru-RU" sz="1600" b="1" dirty="0"/>
              <a:t> </a:t>
            </a:r>
            <a:r>
              <a:rPr lang="ru-RU" sz="1600" b="1" dirty="0" err="1"/>
              <a:t>сведчыць</a:t>
            </a:r>
            <a:r>
              <a:rPr lang="ru-RU" sz="1600" b="1" dirty="0"/>
              <a:t> і </a:t>
            </a:r>
            <a:r>
              <a:rPr lang="ru-RU" sz="1600" b="1" dirty="0" err="1"/>
              <a:t>жаданне</a:t>
            </a:r>
            <a:r>
              <a:rPr lang="ru-RU" sz="1600" b="1" dirty="0"/>
              <a:t> </a:t>
            </a:r>
            <a:r>
              <a:rPr lang="ru-RU" sz="1600" b="1" dirty="0" err="1"/>
              <a:t>Уладзіміра</a:t>
            </a:r>
            <a:r>
              <a:rPr lang="ru-RU" sz="1600" b="1" dirty="0"/>
              <a:t> </a:t>
            </a:r>
            <a:r>
              <a:rPr lang="ru-RU" sz="1600" b="1" dirty="0" err="1"/>
              <a:t>Андрэевіча</a:t>
            </a:r>
            <a:r>
              <a:rPr lang="ru-RU" sz="1600" b="1" dirty="0"/>
              <a:t> </a:t>
            </a:r>
            <a:r>
              <a:rPr lang="ru-RU" sz="1600" b="1" dirty="0" err="1"/>
              <a:t>пакінуць</a:t>
            </a:r>
            <a:r>
              <a:rPr lang="ru-RU" sz="1600" b="1" dirty="0"/>
              <a:t> </a:t>
            </a:r>
            <a:r>
              <a:rPr lang="ru-RU" sz="1600" b="1" dirty="0" err="1" smtClean="0"/>
              <a:t>яго</a:t>
            </a:r>
            <a:r>
              <a:rPr lang="ru-RU" sz="1600" b="1" dirty="0" smtClean="0"/>
              <a:t> </a:t>
            </a:r>
            <a:r>
              <a:rPr lang="ru-RU" sz="1600" b="1" dirty="0" err="1"/>
              <a:t>вобраз</a:t>
            </a:r>
            <a:r>
              <a:rPr lang="ru-RU" sz="1600" b="1" dirty="0"/>
              <a:t> і ў </a:t>
            </a:r>
            <a:r>
              <a:rPr lang="ru-RU" sz="1600" b="1" dirty="0" err="1"/>
              <a:t>барэльефе</a:t>
            </a:r>
            <a:r>
              <a:rPr lang="ru-RU" sz="1600" b="1" dirty="0"/>
              <a:t>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зрабіў</a:t>
            </a:r>
            <a:r>
              <a:rPr lang="ru-RU" sz="1600" b="1" dirty="0"/>
              <a:t> </a:t>
            </a:r>
            <a:r>
              <a:rPr lang="ru-RU" sz="1600" b="1" dirty="0" err="1"/>
              <a:t>бацьку</a:t>
            </a:r>
            <a:r>
              <a:rPr lang="ru-RU" sz="1600" b="1" dirty="0"/>
              <a:t> на </a:t>
            </a:r>
            <a:r>
              <a:rPr lang="ru-RU" sz="1600" b="1" dirty="0" err="1"/>
              <a:t>помніку</a:t>
            </a:r>
            <a:r>
              <a:rPr lang="ru-RU" sz="16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84092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Бацька</a:t>
            </a:r>
            <a:r>
              <a:rPr lang="ru-RU" sz="1600" b="1" dirty="0"/>
              <a:t> </a:t>
            </a:r>
            <a:r>
              <a:rPr lang="ru-RU" sz="1600" b="1" dirty="0" err="1"/>
              <a:t>Валодзеў</a:t>
            </a:r>
            <a:r>
              <a:rPr lang="ru-RU" sz="1600" b="1" dirty="0"/>
              <a:t> </a:t>
            </a:r>
            <a:r>
              <a:rPr lang="ru-RU" sz="1600" b="1" dirty="0" smtClean="0"/>
              <a:t>у </a:t>
            </a:r>
            <a:r>
              <a:rPr lang="ru-RU" sz="1600" b="1" dirty="0" err="1"/>
              <a:t>вайну</a:t>
            </a:r>
            <a:r>
              <a:rPr lang="ru-RU" sz="1600" b="1" dirty="0"/>
              <a:t>, у страшную </a:t>
            </a:r>
            <a:r>
              <a:rPr lang="ru-RU" sz="1600" b="1" dirty="0" err="1"/>
              <a:t>блакаду</a:t>
            </a:r>
            <a:r>
              <a:rPr lang="ru-RU" sz="1600" b="1" dirty="0"/>
              <a:t> 43-га года, </a:t>
            </a:r>
            <a:r>
              <a:rPr lang="ru-RU" sz="1600" b="1" dirty="0" err="1" smtClean="0"/>
              <a:t>выратаваў</a:t>
            </a:r>
            <a:r>
              <a:rPr lang="ru-RU" sz="1600" b="1" dirty="0"/>
              <a:t> </a:t>
            </a:r>
            <a:r>
              <a:rPr lang="ru-RU" sz="1600" b="1" dirty="0" err="1" smtClean="0"/>
              <a:t>брыгаду</a:t>
            </a:r>
            <a:r>
              <a:rPr lang="ru-RU" sz="1600" b="1" dirty="0"/>
              <a:t>, </a:t>
            </a:r>
            <a:r>
              <a:rPr lang="ru-RU" sz="1600" b="1" dirty="0" err="1"/>
              <a:t>завёўшы</a:t>
            </a:r>
            <a:r>
              <a:rPr lang="ru-RU" sz="1600" b="1" dirty="0"/>
              <a:t> </a:t>
            </a:r>
            <a:r>
              <a:rPr lang="ru-RU" sz="1600" b="1" dirty="0" err="1"/>
              <a:t>яе</a:t>
            </a:r>
            <a:r>
              <a:rPr lang="ru-RU" sz="1600" b="1" dirty="0"/>
              <a:t> ў </a:t>
            </a:r>
            <a:r>
              <a:rPr lang="ru-RU" sz="1600" b="1" dirty="0" err="1"/>
              <a:t>такія</a:t>
            </a:r>
            <a:r>
              <a:rPr lang="ru-RU" sz="1600" b="1" dirty="0"/>
              <a:t> </a:t>
            </a:r>
            <a:r>
              <a:rPr lang="ru-RU" sz="1600" b="1" dirty="0" err="1"/>
              <a:t>сівыя</a:t>
            </a:r>
            <a:r>
              <a:rPr lang="ru-RU" sz="1600" b="1" dirty="0"/>
              <a:t> </a:t>
            </a:r>
            <a:r>
              <a:rPr lang="ru-RU" sz="1600" b="1" dirty="0" err="1"/>
              <a:t>нетры</a:t>
            </a:r>
            <a:r>
              <a:rPr lang="ru-RU" sz="1600" b="1" dirty="0"/>
              <a:t>, </a:t>
            </a:r>
            <a:r>
              <a:rPr lang="ru-RU" sz="1600" b="1" dirty="0" err="1"/>
              <a:t>што</a:t>
            </a:r>
            <a:r>
              <a:rPr lang="ru-RU" sz="1600" b="1" dirty="0"/>
              <a:t> немцы не </a:t>
            </a:r>
            <a:r>
              <a:rPr lang="ru-RU" sz="1600" b="1" dirty="0" err="1"/>
              <a:t>здолелі</a:t>
            </a:r>
            <a:r>
              <a:rPr lang="ru-RU" sz="1600" b="1" dirty="0"/>
              <a:t> </a:t>
            </a:r>
            <a:r>
              <a:rPr lang="ru-RU" sz="1600" b="1" dirty="0" err="1"/>
              <a:t>сунуцца</a:t>
            </a:r>
            <a:r>
              <a:rPr lang="ru-RU" sz="1600" b="1" dirty="0"/>
              <a:t> і не </a:t>
            </a:r>
            <a:r>
              <a:rPr lang="ru-RU" sz="1600" b="1" dirty="0" err="1"/>
              <a:t>знайшлі</a:t>
            </a:r>
            <a:r>
              <a:rPr lang="ru-RU" sz="1600" b="1" dirty="0"/>
              <a:t> </a:t>
            </a:r>
            <a:r>
              <a:rPr lang="ru-RU" sz="1600" b="1" dirty="0" err="1"/>
              <a:t>людзей</a:t>
            </a:r>
            <a:r>
              <a:rPr lang="ru-RU" sz="16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9184" y="5396085"/>
            <a:ext cx="1613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err="1">
                <a:solidFill>
                  <a:schemeClr val="bg1"/>
                </a:solidFill>
              </a:rPr>
              <a:t>Бацька</a:t>
            </a:r>
            <a:r>
              <a:rPr lang="ru-RU" sz="1000" b="1" i="1" dirty="0">
                <a:solidFill>
                  <a:schemeClr val="bg1"/>
                </a:solidFill>
              </a:rPr>
              <a:t> У. </a:t>
            </a:r>
            <a:r>
              <a:rPr lang="ru-RU" sz="1000" b="1" i="1" dirty="0" err="1">
                <a:solidFill>
                  <a:schemeClr val="bg1"/>
                </a:solidFill>
              </a:rPr>
              <a:t>Калесніка</a:t>
            </a:r>
            <a:r>
              <a:rPr lang="ru-RU" sz="1000" b="1" i="1" dirty="0">
                <a:solidFill>
                  <a:schemeClr val="bg1"/>
                </a:solidFill>
              </a:rPr>
              <a:t/>
            </a:r>
            <a:br>
              <a:rPr lang="ru-RU" sz="1000" b="1" i="1" dirty="0">
                <a:solidFill>
                  <a:schemeClr val="bg1"/>
                </a:solidFill>
              </a:rPr>
            </a:br>
            <a:r>
              <a:rPr lang="ru-RU" sz="1000" b="1" i="1" dirty="0" err="1">
                <a:solidFill>
                  <a:schemeClr val="bg1"/>
                </a:solidFill>
              </a:rPr>
              <a:t>Андрэй</a:t>
            </a:r>
            <a:r>
              <a:rPr lang="ru-RU" sz="1000" b="1" i="1" dirty="0">
                <a:solidFill>
                  <a:schemeClr val="bg1"/>
                </a:solidFill>
              </a:rPr>
              <a:t> </a:t>
            </a:r>
            <a:r>
              <a:rPr lang="ru-RU" sz="1000" b="1" i="1" dirty="0" err="1">
                <a:solidFill>
                  <a:schemeClr val="bg1"/>
                </a:solidFill>
              </a:rPr>
              <a:t>Паўлавіч</a:t>
            </a:r>
            <a:r>
              <a:rPr lang="ru-RU" sz="1000" b="1" i="1" dirty="0">
                <a:solidFill>
                  <a:schemeClr val="bg1"/>
                </a:solidFill>
              </a:rPr>
              <a:t> і </a:t>
            </a:r>
            <a:r>
              <a:rPr lang="ru-RU" sz="1000" b="1" i="1" dirty="0" err="1">
                <a:solidFill>
                  <a:schemeClr val="bg1"/>
                </a:solidFill>
              </a:rPr>
              <a:t>яго</a:t>
            </a:r>
            <a:r>
              <a:rPr lang="ru-RU" sz="1000" b="1" i="1" dirty="0">
                <a:solidFill>
                  <a:schemeClr val="bg1"/>
                </a:solidFill>
              </a:rPr>
              <a:t/>
            </a:r>
            <a:br>
              <a:rPr lang="ru-RU" sz="1000" b="1" i="1" dirty="0">
                <a:solidFill>
                  <a:schemeClr val="bg1"/>
                </a:solidFill>
              </a:rPr>
            </a:br>
            <a:r>
              <a:rPr lang="ru-RU" sz="1000" b="1" i="1" dirty="0" err="1">
                <a:solidFill>
                  <a:schemeClr val="bg1"/>
                </a:solidFill>
              </a:rPr>
              <a:t>жонка</a:t>
            </a:r>
            <a:r>
              <a:rPr lang="ru-RU" sz="1000" b="1" i="1" dirty="0">
                <a:solidFill>
                  <a:schemeClr val="bg1"/>
                </a:solidFill>
              </a:rPr>
              <a:t> Вера </a:t>
            </a:r>
            <a:r>
              <a:rPr lang="ru-RU" sz="1000" b="1" i="1" dirty="0" err="1">
                <a:solidFill>
                  <a:schemeClr val="bg1"/>
                </a:solidFill>
              </a:rPr>
              <a:t>Рыгораўна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1944" y="5552756"/>
            <a:ext cx="1620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err="1">
                <a:solidFill>
                  <a:schemeClr val="bg1"/>
                </a:solidFill>
              </a:rPr>
              <a:t>Бацька</a:t>
            </a:r>
            <a:r>
              <a:rPr lang="ru-RU" sz="1000" b="1" i="1" dirty="0">
                <a:solidFill>
                  <a:schemeClr val="bg1"/>
                </a:solidFill>
              </a:rPr>
              <a:t> У. </a:t>
            </a:r>
            <a:r>
              <a:rPr lang="ru-RU" sz="1000" b="1" i="1" dirty="0" err="1">
                <a:solidFill>
                  <a:schemeClr val="bg1"/>
                </a:solidFill>
              </a:rPr>
              <a:t>Калесніка</a:t>
            </a:r>
            <a:r>
              <a:rPr lang="ru-RU" sz="1000" b="1" i="1" dirty="0">
                <a:solidFill>
                  <a:schemeClr val="bg1"/>
                </a:solidFill>
              </a:rPr>
              <a:t>.</a:t>
            </a:r>
            <a:br>
              <a:rPr lang="ru-RU" sz="1000" b="1" i="1" dirty="0">
                <a:solidFill>
                  <a:schemeClr val="bg1"/>
                </a:solidFill>
              </a:rPr>
            </a:br>
            <a:r>
              <a:rPr lang="ru-RU" sz="1000" b="1" i="1" dirty="0" err="1">
                <a:solidFill>
                  <a:schemeClr val="bg1"/>
                </a:solidFill>
              </a:rPr>
              <a:t>Пасля</a:t>
            </a:r>
            <a:r>
              <a:rPr lang="ru-RU" sz="1000" b="1" i="1" dirty="0">
                <a:solidFill>
                  <a:schemeClr val="bg1"/>
                </a:solidFill>
              </a:rPr>
              <a:t> </a:t>
            </a:r>
            <a:r>
              <a:rPr lang="ru-RU" sz="1000" b="1" i="1" dirty="0" err="1">
                <a:solidFill>
                  <a:schemeClr val="bg1"/>
                </a:solidFill>
              </a:rPr>
              <a:t>вайны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4442" y="575002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err="1"/>
              <a:t>Уладзімір</a:t>
            </a:r>
            <a:r>
              <a:rPr lang="ru-RU" sz="1000" b="1" i="1" dirty="0"/>
              <a:t> </a:t>
            </a:r>
            <a:r>
              <a:rPr lang="ru-RU" sz="1000" b="1" i="1" dirty="0" err="1"/>
              <a:t>Калеснік</a:t>
            </a:r>
            <a:r>
              <a:rPr lang="ru-RU" sz="1000" b="1" i="1" dirty="0"/>
              <a:t> </a:t>
            </a:r>
            <a:r>
              <a:rPr lang="ru-RU" sz="1000" b="1" i="1" dirty="0" smtClean="0"/>
              <a:t>з </a:t>
            </a:r>
            <a:r>
              <a:rPr lang="ru-RU" sz="1000" b="1" i="1" dirty="0" err="1" smtClean="0"/>
              <a:t>бацькам</a:t>
            </a:r>
            <a:r>
              <a:rPr lang="ru-RU" sz="1000" b="1" i="1" dirty="0" smtClean="0"/>
              <a:t> </a:t>
            </a:r>
          </a:p>
          <a:p>
            <a:pPr algn="ctr"/>
            <a:r>
              <a:rPr lang="ru-RU" sz="1000" b="1" i="1" dirty="0" smtClean="0"/>
              <a:t>ля хаты ў Крынках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8658" y="5961968"/>
            <a:ext cx="2387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000" b="1" i="1" dirty="0"/>
              <a:t>Бацька У. </a:t>
            </a:r>
            <a:r>
              <a:rPr lang="be-BY" sz="1000" b="1" i="1" dirty="0" smtClean="0"/>
              <a:t>Калесніка </a:t>
            </a:r>
            <a:r>
              <a:rPr lang="ru-RU" sz="1000" b="1" i="1" dirty="0" smtClean="0"/>
              <a:t>з </a:t>
            </a:r>
            <a:r>
              <a:rPr lang="ru-RU" sz="1000" b="1" i="1" dirty="0" err="1"/>
              <a:t>сябрам</a:t>
            </a:r>
            <a:r>
              <a:rPr lang="ru-RU" sz="1000" b="1" i="1" dirty="0"/>
              <a:t> </a:t>
            </a:r>
            <a:endParaRPr lang="ru-RU" sz="1000" b="1" i="1" dirty="0" smtClean="0"/>
          </a:p>
          <a:p>
            <a:pPr algn="ctr"/>
            <a:r>
              <a:rPr lang="ru-RU" sz="1000" b="1" i="1" dirty="0" err="1" smtClean="0"/>
              <a:t>Уладзімірам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Зянонавічам</a:t>
            </a:r>
            <a:r>
              <a:rPr lang="ru-RU" sz="1000" b="1" i="1" dirty="0" smtClean="0"/>
              <a:t> </a:t>
            </a:r>
            <a:r>
              <a:rPr lang="ru-RU" sz="1000" b="1" i="1" dirty="0" err="1"/>
              <a:t>Царуком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6175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2474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b="1" dirty="0" err="1" smtClean="0"/>
              <a:t>Вучобу</a:t>
            </a:r>
            <a:r>
              <a:rPr lang="ru-RU" b="1" dirty="0" smtClean="0"/>
              <a:t> </a:t>
            </a:r>
            <a:r>
              <a:rPr lang="ru-RU" b="1" dirty="0" err="1"/>
              <a:t>перапыніла</a:t>
            </a:r>
            <a:r>
              <a:rPr lang="ru-RU" b="1" dirty="0"/>
              <a:t> </a:t>
            </a:r>
            <a:r>
              <a:rPr lang="ru-RU" b="1" dirty="0" err="1"/>
              <a:t>вайна</a:t>
            </a:r>
            <a:r>
              <a:rPr lang="ru-RU" b="1" dirty="0"/>
              <a:t>. З </a:t>
            </a:r>
            <a:r>
              <a:rPr lang="ru-RU" b="1" dirty="0" err="1"/>
              <a:t>гэтага</a:t>
            </a:r>
            <a:r>
              <a:rPr lang="ru-RU" b="1" dirty="0"/>
              <a:t> часу </a:t>
            </a:r>
            <a:r>
              <a:rPr lang="ru-RU" b="1" dirty="0" err="1"/>
              <a:t>пачынаецца</a:t>
            </a:r>
            <a:r>
              <a:rPr lang="ru-RU" b="1" dirty="0"/>
              <a:t> </a:t>
            </a:r>
            <a:r>
              <a:rPr lang="ru-RU" b="1" dirty="0" err="1"/>
              <a:t>цяжкае</a:t>
            </a:r>
            <a:r>
              <a:rPr lang="ru-RU" b="1" dirty="0"/>
              <a:t> </a:t>
            </a:r>
            <a:r>
              <a:rPr lang="ru-RU" b="1" dirty="0" err="1"/>
              <a:t>змаганне</a:t>
            </a:r>
            <a:r>
              <a:rPr lang="ru-RU" b="1" dirty="0"/>
              <a:t> з </a:t>
            </a:r>
            <a:r>
              <a:rPr lang="ru-RU" b="1" dirty="0" err="1"/>
              <a:t>ворагам</a:t>
            </a:r>
            <a:r>
              <a:rPr lang="ru-RU" b="1" dirty="0"/>
              <a:t>. </a:t>
            </a:r>
            <a:r>
              <a:rPr lang="ru-RU" b="1" dirty="0" err="1"/>
              <a:t>Спачатку</a:t>
            </a:r>
            <a:r>
              <a:rPr lang="ru-RU" b="1" dirty="0"/>
              <a:t> на </a:t>
            </a:r>
            <a:r>
              <a:rPr lang="ru-RU" b="1" dirty="0" err="1"/>
              <a:t>акупаванай</a:t>
            </a:r>
            <a:r>
              <a:rPr lang="ru-RU" b="1" dirty="0"/>
              <a:t> </a:t>
            </a:r>
            <a:r>
              <a:rPr lang="ru-RU" b="1" dirty="0" err="1"/>
              <a:t>тэрыторыі</a:t>
            </a:r>
            <a:r>
              <a:rPr lang="ru-RU" b="1" dirty="0"/>
              <a:t> разам з </a:t>
            </a:r>
            <a:r>
              <a:rPr lang="ru-RU" b="1" dirty="0" err="1"/>
              <a:t>сябрамі</a:t>
            </a:r>
            <a:r>
              <a:rPr lang="ru-RU" b="1" dirty="0"/>
              <a:t> У. </a:t>
            </a:r>
            <a:r>
              <a:rPr lang="ru-RU" b="1" dirty="0" err="1"/>
              <a:t>Калеснік</a:t>
            </a:r>
            <a:r>
              <a:rPr lang="ru-RU" b="1" dirty="0"/>
              <a:t> </a:t>
            </a:r>
            <a:r>
              <a:rPr lang="ru-RU" b="1" dirty="0" err="1"/>
              <a:t>удзельнічае</a:t>
            </a:r>
            <a:r>
              <a:rPr lang="ru-RU" b="1" dirty="0"/>
              <a:t> ў </a:t>
            </a:r>
            <a:r>
              <a:rPr lang="ru-RU" b="1" dirty="0" err="1"/>
              <a:t>стварэнні</a:t>
            </a:r>
            <a:r>
              <a:rPr lang="ru-RU" b="1" dirty="0"/>
              <a:t> </a:t>
            </a:r>
            <a:r>
              <a:rPr lang="ru-RU" b="1" dirty="0" err="1"/>
              <a:t>падпольных</a:t>
            </a:r>
            <a:r>
              <a:rPr lang="ru-RU" b="1" dirty="0"/>
              <a:t> </a:t>
            </a:r>
            <a:r>
              <a:rPr lang="ru-RU" b="1" dirty="0" err="1"/>
              <a:t>арганізацый</a:t>
            </a:r>
            <a:r>
              <a:rPr lang="ru-RU" b="1" dirty="0"/>
              <a:t>, </a:t>
            </a:r>
            <a:r>
              <a:rPr lang="ru-RU" b="1" dirty="0" err="1"/>
              <a:t>пасля</a:t>
            </a:r>
            <a:r>
              <a:rPr lang="ru-RU" b="1" dirty="0"/>
              <a:t>, летам 1942 года, </a:t>
            </a:r>
            <a:r>
              <a:rPr lang="ru-RU" b="1" dirty="0" err="1"/>
              <a:t>актывам</a:t>
            </a:r>
            <a:r>
              <a:rPr lang="ru-RU" b="1" dirty="0"/>
              <a:t> </a:t>
            </a:r>
            <a:r>
              <a:rPr lang="ru-RU" b="1" dirty="0" err="1"/>
              <a:t>дзвюх</a:t>
            </a:r>
            <a:r>
              <a:rPr lang="ru-RU" b="1" dirty="0"/>
              <a:t> </a:t>
            </a:r>
            <a:r>
              <a:rPr lang="ru-RU" b="1" dirty="0" err="1"/>
              <a:t>дружын</a:t>
            </a:r>
            <a:r>
              <a:rPr lang="ru-RU" b="1" dirty="0"/>
              <a:t> з </a:t>
            </a:r>
            <a:r>
              <a:rPr lang="ru-RU" b="1" dirty="0" err="1"/>
              <a:t>вёсак</a:t>
            </a:r>
            <a:r>
              <a:rPr lang="ru-RU" b="1" dirty="0"/>
              <a:t> </a:t>
            </a:r>
            <a:r>
              <a:rPr lang="ru-RU" b="1" dirty="0" err="1"/>
              <a:t>Сіняўская</a:t>
            </a:r>
            <a:r>
              <a:rPr lang="ru-RU" b="1" dirty="0"/>
              <a:t> </a:t>
            </a:r>
            <a:r>
              <a:rPr lang="ru-RU" b="1" dirty="0" err="1"/>
              <a:t>Слабада</a:t>
            </a:r>
            <a:r>
              <a:rPr lang="ru-RU" b="1" dirty="0"/>
              <a:t> і </a:t>
            </a:r>
            <a:r>
              <a:rPr lang="ru-RU" b="1" dirty="0" err="1"/>
              <a:t>Пагарэлка</a:t>
            </a:r>
            <a:r>
              <a:rPr lang="ru-RU" b="1" dirty="0"/>
              <a:t> </a:t>
            </a:r>
            <a:r>
              <a:rPr lang="ru-RU" b="1" dirty="0" err="1"/>
              <a:t>ідуць</a:t>
            </a:r>
            <a:r>
              <a:rPr lang="ru-RU" b="1" dirty="0"/>
              <a:t> у </a:t>
            </a:r>
            <a:r>
              <a:rPr lang="ru-RU" b="1" dirty="0" err="1"/>
              <a:t>партызаны</a:t>
            </a:r>
            <a:r>
              <a:rPr lang="ru-RU" b="1" dirty="0"/>
              <a:t>, у </a:t>
            </a:r>
            <a:r>
              <a:rPr lang="ru-RU" b="1" dirty="0" err="1"/>
              <a:t>Чапаеўскі</a:t>
            </a:r>
            <a:r>
              <a:rPr lang="ru-RU" b="1" dirty="0"/>
              <a:t> </a:t>
            </a:r>
            <a:r>
              <a:rPr lang="ru-RU" b="1" dirty="0" err="1"/>
              <a:t>атрад</a:t>
            </a:r>
            <a:r>
              <a:rPr lang="ru-RU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04663"/>
            <a:ext cx="4164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Змаганне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з </a:t>
            </a:r>
            <a:r>
              <a:rPr lang="ru-RU" sz="3600" b="1" dirty="0" err="1">
                <a:solidFill>
                  <a:srgbClr val="FF0000"/>
                </a:solidFill>
              </a:rPr>
              <a:t>ворагам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avatars.mds.yandex.net/i?id=dbca12f9b367529c90964c4292c4ffac49b18b79-125278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" y="409227"/>
            <a:ext cx="1742576" cy="25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2030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У </a:t>
            </a:r>
            <a:r>
              <a:rPr lang="ru-RU" sz="1600" b="1" dirty="0" err="1"/>
              <a:t>партызанах</a:t>
            </a:r>
            <a:r>
              <a:rPr lang="ru-RU" sz="1600" b="1" dirty="0"/>
              <a:t> У. </a:t>
            </a:r>
            <a:r>
              <a:rPr lang="ru-RU" sz="1600" b="1" dirty="0" err="1"/>
              <a:t>Калеснік</a:t>
            </a:r>
            <a:r>
              <a:rPr lang="ru-RU" sz="1600" b="1" dirty="0"/>
              <a:t> </a:t>
            </a:r>
            <a:r>
              <a:rPr lang="ru-RU" sz="1600" b="1" dirty="0" err="1"/>
              <a:t>прайшоў</a:t>
            </a:r>
            <a:r>
              <a:rPr lang="ru-RU" sz="1600" b="1" dirty="0"/>
              <a:t> </a:t>
            </a:r>
            <a:r>
              <a:rPr lang="ru-RU" sz="1600" b="1" dirty="0" err="1"/>
              <a:t>ваенныя</a:t>
            </a:r>
            <a:r>
              <a:rPr lang="ru-RU" sz="1600" b="1" dirty="0"/>
              <a:t> </a:t>
            </a:r>
            <a:r>
              <a:rPr lang="ru-RU" sz="1600" b="1" dirty="0" err="1"/>
              <a:t>выпрабаванні</a:t>
            </a:r>
            <a:r>
              <a:rPr lang="ru-RU" sz="1600" b="1" dirty="0"/>
              <a:t> ад </a:t>
            </a:r>
            <a:r>
              <a:rPr lang="ru-RU" sz="1600" b="1" dirty="0" err="1"/>
              <a:t>мінёра</a:t>
            </a:r>
            <a:r>
              <a:rPr lang="ru-RU" sz="1600" b="1" dirty="0"/>
              <a:t>, </a:t>
            </a:r>
            <a:r>
              <a:rPr lang="ru-RU" sz="1600" b="1" dirty="0" err="1"/>
              <a:t>кулямётчыка</a:t>
            </a:r>
            <a:r>
              <a:rPr lang="ru-RU" sz="1600" b="1" dirty="0"/>
              <a:t> да </a:t>
            </a:r>
            <a:r>
              <a:rPr lang="ru-RU" sz="1600" b="1" dirty="0" err="1"/>
              <a:t>камандзіра</a:t>
            </a:r>
            <a:r>
              <a:rPr lang="ru-RU" sz="1600" b="1" dirty="0"/>
              <a:t> </a:t>
            </a:r>
            <a:r>
              <a:rPr lang="ru-RU" sz="1600" b="1" dirty="0" err="1"/>
              <a:t>ўзвода</a:t>
            </a:r>
            <a:r>
              <a:rPr lang="ru-RU" sz="1600" b="1" dirty="0"/>
              <a:t>, а </a:t>
            </a:r>
            <a:r>
              <a:rPr lang="ru-RU" sz="1600" b="1" dirty="0" err="1"/>
              <a:t>затым</a:t>
            </a:r>
            <a:r>
              <a:rPr lang="ru-RU" sz="1600" b="1" dirty="0"/>
              <a:t> </a:t>
            </a:r>
            <a:r>
              <a:rPr lang="ru-RU" sz="1600" b="1" dirty="0" err="1"/>
              <a:t>начальніка</a:t>
            </a:r>
            <a:r>
              <a:rPr lang="ru-RU" sz="1600" b="1" dirty="0"/>
              <a:t> штаба </a:t>
            </a:r>
            <a:r>
              <a:rPr lang="ru-RU" sz="1600" b="1" dirty="0" err="1"/>
              <a:t>атрада</a:t>
            </a:r>
            <a:r>
              <a:rPr lang="ru-RU" sz="1600" b="1" dirty="0"/>
              <a:t> «2-і </a:t>
            </a:r>
            <a:r>
              <a:rPr lang="ru-RU" sz="1600" b="1" dirty="0" err="1"/>
              <a:t>Камсамольскі</a:t>
            </a:r>
            <a:r>
              <a:rPr lang="ru-RU" sz="1600" b="1" dirty="0"/>
              <a:t>» </a:t>
            </a:r>
            <a:r>
              <a:rPr lang="ru-RU" sz="1600" b="1" dirty="0" err="1"/>
              <a:t>брыгады</a:t>
            </a:r>
            <a:r>
              <a:rPr lang="ru-RU" sz="1600" b="1" dirty="0"/>
              <a:t> «</a:t>
            </a:r>
            <a:r>
              <a:rPr lang="ru-RU" sz="1600" b="1" dirty="0" err="1"/>
              <a:t>Камсамолец</a:t>
            </a:r>
            <a:r>
              <a:rPr lang="ru-RU" sz="1600" b="1" dirty="0"/>
              <a:t>» </a:t>
            </a:r>
            <a:r>
              <a:rPr lang="ru-RU" sz="1600" b="1" dirty="0" err="1"/>
              <a:t>Баранавіцкага</a:t>
            </a:r>
            <a:r>
              <a:rPr lang="ru-RU" sz="1600" b="1" dirty="0"/>
              <a:t> </a:t>
            </a:r>
            <a:r>
              <a:rPr lang="ru-RU" sz="1600" b="1" dirty="0" err="1"/>
              <a:t>злучэння</a:t>
            </a:r>
            <a:r>
              <a:rPr lang="ru-RU" sz="1600" b="1" dirty="0"/>
              <a:t>. </a:t>
            </a:r>
            <a:r>
              <a:rPr lang="ru-RU" sz="1600" b="1" dirty="0" smtClean="0"/>
              <a:t>У</a:t>
            </a:r>
            <a:r>
              <a:rPr lang="ru-RU" sz="1600" b="1" dirty="0"/>
              <a:t>. </a:t>
            </a:r>
            <a:r>
              <a:rPr lang="ru-RU" sz="1600" b="1" dirty="0" err="1"/>
              <a:t>Калеснік</a:t>
            </a:r>
            <a:r>
              <a:rPr lang="ru-RU" sz="1600" b="1" dirty="0"/>
              <a:t>, </a:t>
            </a:r>
            <a:r>
              <a:rPr lang="ru-RU" sz="1600" b="1" dirty="0" err="1"/>
              <a:t>двойчы</a:t>
            </a:r>
            <a:r>
              <a:rPr lang="ru-RU" sz="1600" b="1" dirty="0"/>
              <a:t> </a:t>
            </a:r>
            <a:r>
              <a:rPr lang="ru-RU" sz="1600" b="1" dirty="0" err="1"/>
              <a:t>паранены</a:t>
            </a:r>
            <a:r>
              <a:rPr lang="ru-RU" sz="1600" b="1" dirty="0"/>
              <a:t>, </a:t>
            </a:r>
            <a:r>
              <a:rPr lang="ru-RU" sz="1600" b="1" dirty="0" err="1"/>
              <a:t>меў</a:t>
            </a:r>
            <a:r>
              <a:rPr lang="ru-RU" sz="1600" b="1" dirty="0"/>
              <a:t> </a:t>
            </a:r>
            <a:r>
              <a:rPr lang="ru-RU" sz="1600" b="1" dirty="0" err="1" smtClean="0"/>
              <a:t>цяжкія</a:t>
            </a:r>
            <a:r>
              <a:rPr lang="ru-RU" sz="1600" b="1" dirty="0" smtClean="0"/>
              <a:t> </a:t>
            </a:r>
            <a:r>
              <a:rPr lang="ru-RU" sz="1600" b="1" dirty="0"/>
              <a:t>страты: была спалена родная хата ў </a:t>
            </a:r>
            <a:r>
              <a:rPr lang="ru-RU" sz="1600" b="1" dirty="0" err="1"/>
              <a:t>Сіняўскай</a:t>
            </a:r>
            <a:r>
              <a:rPr lang="ru-RU" sz="1600" b="1" dirty="0"/>
              <a:t> </a:t>
            </a:r>
            <a:r>
              <a:rPr lang="ru-RU" sz="1600" b="1" dirty="0" err="1"/>
              <a:t>Слабадзе</a:t>
            </a:r>
            <a:r>
              <a:rPr lang="ru-RU" sz="1600" b="1" dirty="0"/>
              <a:t>, </a:t>
            </a:r>
            <a:r>
              <a:rPr lang="ru-RU" sz="1600" b="1" dirty="0" err="1"/>
              <a:t>загінула</a:t>
            </a:r>
            <a:r>
              <a:rPr lang="ru-RU" sz="1600" b="1" dirty="0"/>
              <a:t> </a:t>
            </a:r>
            <a:r>
              <a:rPr lang="ru-RU" sz="1600" b="1" dirty="0" err="1" smtClean="0"/>
              <a:t>яго</a:t>
            </a:r>
            <a:r>
              <a:rPr lang="ru-RU" sz="1600" b="1" dirty="0" smtClean="0"/>
              <a:t> </a:t>
            </a:r>
            <a:r>
              <a:rPr lang="ru-RU" sz="1600" b="1" dirty="0" err="1"/>
              <a:t>юначае</a:t>
            </a:r>
            <a:r>
              <a:rPr lang="ru-RU" sz="1600" b="1" dirty="0"/>
              <a:t> </a:t>
            </a:r>
            <a:r>
              <a:rPr lang="ru-RU" sz="1600" b="1" dirty="0" err="1"/>
              <a:t>каханне</a:t>
            </a:r>
            <a:r>
              <a:rPr lang="ru-RU" sz="1600" b="1" dirty="0"/>
              <a:t> —</a:t>
            </a:r>
            <a:r>
              <a:rPr lang="ru-RU" sz="1600" b="1" dirty="0" err="1"/>
              <a:t>Зіна</a:t>
            </a:r>
            <a:r>
              <a:rPr lang="ru-RU" sz="1600" b="1" dirty="0"/>
              <a:t>, шмат </a:t>
            </a:r>
            <a:r>
              <a:rPr lang="ru-RU" sz="1600" b="1" dirty="0" err="1"/>
              <a:t>палегла</a:t>
            </a:r>
            <a:r>
              <a:rPr lang="ru-RU" sz="1600" b="1" dirty="0"/>
              <a:t> </a:t>
            </a:r>
            <a:r>
              <a:rPr lang="ru-RU" sz="1600" b="1" dirty="0" err="1" smtClean="0"/>
              <a:t>яго</a:t>
            </a:r>
            <a:r>
              <a:rPr lang="ru-RU" sz="1600" b="1" dirty="0" smtClean="0"/>
              <a:t> </a:t>
            </a:r>
            <a:r>
              <a:rPr lang="ru-RU" sz="1600" b="1" dirty="0" err="1"/>
              <a:t>сяброў-партызанаў</a:t>
            </a:r>
            <a:r>
              <a:rPr lang="ru-RU" sz="1600" b="1" dirty="0"/>
              <a:t>, не </a:t>
            </a:r>
            <a:r>
              <a:rPr lang="ru-RU" sz="1600" b="1" dirty="0" err="1"/>
              <a:t>вярнуўся</a:t>
            </a:r>
            <a:r>
              <a:rPr lang="ru-RU" sz="1600" b="1" dirty="0"/>
              <a:t> з фронту </a:t>
            </a:r>
            <a:r>
              <a:rPr lang="ru-RU" sz="1600" b="1" dirty="0" err="1"/>
              <a:t>малодшы</a:t>
            </a:r>
            <a:r>
              <a:rPr lang="ru-RU" sz="1600" b="1" dirty="0"/>
              <a:t> брат </a:t>
            </a:r>
            <a:r>
              <a:rPr lang="ru-RU" sz="1600" b="1" dirty="0" err="1"/>
              <a:t>Яўген</a:t>
            </a:r>
            <a:r>
              <a:rPr lang="ru-RU" sz="1600" b="1" dirty="0"/>
              <a:t>.</a:t>
            </a:r>
            <a:endParaRPr lang="ru-RU" sz="1600" dirty="0"/>
          </a:p>
        </p:txBody>
      </p:sp>
      <p:pic>
        <p:nvPicPr>
          <p:cNvPr id="6" name="Рисунок 5" descr="F:\изображение_viber_2026-04-30_12-06-28-8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15599" r="24490" b="38247"/>
          <a:stretch/>
        </p:blipFill>
        <p:spPr bwMode="auto">
          <a:xfrm>
            <a:off x="523156" y="4343746"/>
            <a:ext cx="3400772" cy="2038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9528" y="6382096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000" b="1" i="1" dirty="0" smtClean="0"/>
              <a:t>Камандны </a:t>
            </a:r>
            <a:r>
              <a:rPr lang="be-BY" sz="1000" b="1" i="1" dirty="0"/>
              <a:t>састаў партызанскага атрада “2-і Камсамольскі”</a:t>
            </a:r>
            <a:endParaRPr lang="ru-RU" sz="1000" dirty="0"/>
          </a:p>
        </p:txBody>
      </p:sp>
      <p:pic>
        <p:nvPicPr>
          <p:cNvPr id="8" name="Рисунок 7" descr="https://static.wixstatic.com/media/318353_c7a1b4edcb814c2a8bef19fc39a91c6e~mv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12" y="4343747"/>
            <a:ext cx="3678628" cy="228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78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3af172f05f11e554009eef5f4917dd1c630a920-530326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567075" y="548680"/>
            <a:ext cx="7991809" cy="3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074" y="4293096"/>
            <a:ext cx="7991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Пасля</a:t>
            </a:r>
            <a:r>
              <a:rPr lang="ru-RU" b="1" dirty="0"/>
              <a:t> </a:t>
            </a:r>
            <a:r>
              <a:rPr lang="ru-RU" b="1" dirty="0" err="1"/>
              <a:t>вайны</a:t>
            </a:r>
            <a:r>
              <a:rPr lang="ru-RU" b="1" dirty="0"/>
              <a:t> У. </a:t>
            </a:r>
            <a:r>
              <a:rPr lang="ru-RU" b="1" dirty="0" err="1"/>
              <a:t>Калеснік</a:t>
            </a:r>
            <a:r>
              <a:rPr lang="ru-RU" b="1" dirty="0"/>
              <a:t> </a:t>
            </a:r>
            <a:r>
              <a:rPr lang="ru-RU" b="1" dirty="0" err="1"/>
              <a:t>паступіў</a:t>
            </a:r>
            <a:r>
              <a:rPr lang="ru-RU" b="1" dirty="0"/>
              <a:t> у </a:t>
            </a:r>
            <a:r>
              <a:rPr lang="ru-RU" b="1" dirty="0" err="1"/>
              <a:t>Мінскі</a:t>
            </a:r>
            <a:r>
              <a:rPr lang="ru-RU" b="1" dirty="0"/>
              <a:t> </a:t>
            </a:r>
            <a:r>
              <a:rPr lang="ru-RU" b="1" dirty="0" err="1"/>
              <a:t>педінстытут</a:t>
            </a:r>
            <a:r>
              <a:rPr lang="ru-RU" b="1" dirty="0"/>
              <a:t>, </a:t>
            </a:r>
            <a:r>
              <a:rPr lang="ru-RU" b="1" dirty="0" err="1"/>
              <a:t>закончыў</a:t>
            </a:r>
            <a:r>
              <a:rPr lang="ru-RU" b="1" dirty="0"/>
              <a:t> </a:t>
            </a:r>
            <a:r>
              <a:rPr lang="ru-RU" b="1" dirty="0" err="1"/>
              <a:t>аспірантуру</a:t>
            </a:r>
            <a:r>
              <a:rPr lang="ru-RU" b="1" dirty="0"/>
              <a:t>. </a:t>
            </a:r>
            <a:r>
              <a:rPr lang="ru-RU" b="1" dirty="0" err="1"/>
              <a:t>Стаў</a:t>
            </a:r>
            <a:r>
              <a:rPr lang="ru-RU" b="1" dirty="0"/>
              <a:t> </a:t>
            </a:r>
            <a:r>
              <a:rPr lang="ru-RU" b="1" dirty="0" err="1"/>
              <a:t>выкладчыкам</a:t>
            </a:r>
            <a:r>
              <a:rPr lang="ru-RU" b="1" dirty="0"/>
              <a:t> і </a:t>
            </a:r>
            <a:r>
              <a:rPr lang="ru-RU" b="1" dirty="0" err="1"/>
              <a:t>даследчыкам</a:t>
            </a:r>
            <a:r>
              <a:rPr lang="ru-RU" b="1" dirty="0"/>
              <a:t> </a:t>
            </a:r>
            <a:r>
              <a:rPr lang="ru-RU" b="1" dirty="0" err="1"/>
              <a:t>беларускага</a:t>
            </a:r>
            <a:r>
              <a:rPr lang="ru-RU" b="1" dirty="0"/>
              <a:t> </a:t>
            </a:r>
            <a:r>
              <a:rPr lang="ru-RU" b="1" dirty="0" err="1"/>
              <a:t>фальклору</a:t>
            </a:r>
            <a:r>
              <a:rPr lang="ru-RU" b="1" dirty="0"/>
              <a:t>, </a:t>
            </a:r>
            <a:r>
              <a:rPr lang="ru-RU" b="1" dirty="0" err="1"/>
              <a:t>старажытнай</a:t>
            </a:r>
            <a:r>
              <a:rPr lang="ru-RU" b="1" dirty="0"/>
              <a:t> і </a:t>
            </a:r>
            <a:r>
              <a:rPr lang="ru-RU" b="1" dirty="0" err="1"/>
              <a:t>сучаснай</a:t>
            </a:r>
            <a:r>
              <a:rPr lang="ru-RU" b="1" dirty="0"/>
              <a:t> </a:t>
            </a:r>
            <a:r>
              <a:rPr lang="ru-RU" b="1" dirty="0" err="1"/>
              <a:t>літаратуры</a:t>
            </a:r>
            <a:r>
              <a:rPr lang="ru-RU" b="1" dirty="0"/>
              <a:t>. </a:t>
            </a:r>
            <a:r>
              <a:rPr lang="ru-RU" b="1" dirty="0" err="1"/>
              <a:t>Ён</a:t>
            </a:r>
            <a:r>
              <a:rPr lang="ru-RU" b="1" dirty="0"/>
              <a:t> </a:t>
            </a:r>
            <a:r>
              <a:rPr lang="ru-RU" b="1" dirty="0" err="1"/>
              <a:t>стваральнік</a:t>
            </a:r>
            <a:r>
              <a:rPr lang="ru-RU" b="1" dirty="0"/>
              <a:t> </a:t>
            </a:r>
            <a:r>
              <a:rPr lang="ru-RU" b="1" dirty="0" err="1"/>
              <a:t>даследаванняў</a:t>
            </a:r>
            <a:r>
              <a:rPr lang="ru-RU" b="1" dirty="0"/>
              <a:t> </a:t>
            </a:r>
            <a:r>
              <a:rPr lang="ru-RU" b="1" dirty="0" err="1"/>
              <a:t>пра</a:t>
            </a:r>
            <a:r>
              <a:rPr lang="ru-RU" b="1" dirty="0"/>
              <a:t> </a:t>
            </a:r>
            <a:r>
              <a:rPr lang="ru-RU" b="1" dirty="0" err="1"/>
              <a:t>Францыска</a:t>
            </a:r>
            <a:r>
              <a:rPr lang="ru-RU" b="1" dirty="0"/>
              <a:t> </a:t>
            </a:r>
            <a:r>
              <a:rPr lang="ru-RU" b="1" dirty="0" err="1"/>
              <a:t>Скарыну</a:t>
            </a:r>
            <a:r>
              <a:rPr lang="ru-RU" b="1" dirty="0"/>
              <a:t>, </a:t>
            </a:r>
            <a:r>
              <a:rPr lang="ru-RU" b="1" dirty="0" err="1"/>
              <a:t>Міколу</a:t>
            </a:r>
            <a:r>
              <a:rPr lang="ru-RU" b="1" dirty="0"/>
              <a:t> </a:t>
            </a:r>
            <a:r>
              <a:rPr lang="ru-RU" b="1" dirty="0" err="1"/>
              <a:t>Гусоўскага</a:t>
            </a:r>
            <a:r>
              <a:rPr lang="ru-RU" b="1" dirty="0"/>
              <a:t>, Адама </a:t>
            </a:r>
            <a:r>
              <a:rPr lang="ru-RU" b="1" dirty="0" err="1"/>
              <a:t>Міцкевіча</a:t>
            </a:r>
            <a:r>
              <a:rPr lang="ru-RU" b="1" dirty="0"/>
              <a:t>, Янку Купалу, </a:t>
            </a:r>
            <a:r>
              <a:rPr lang="ru-RU" b="1" dirty="0" err="1"/>
              <a:t>Максіма</a:t>
            </a:r>
            <a:r>
              <a:rPr lang="ru-RU" b="1" dirty="0"/>
              <a:t> Танка, </a:t>
            </a:r>
            <a:r>
              <a:rPr lang="ru-RU" b="1" dirty="0" err="1"/>
              <a:t>пра</a:t>
            </a:r>
            <a:r>
              <a:rPr lang="ru-RU" b="1" dirty="0"/>
              <a:t> Янку Брыля, </a:t>
            </a:r>
            <a:r>
              <a:rPr lang="ru-RU" b="1" dirty="0" err="1"/>
              <a:t>Уладзіміра</a:t>
            </a:r>
            <a:r>
              <a:rPr lang="ru-RU" b="1" dirty="0"/>
              <a:t> </a:t>
            </a:r>
            <a:r>
              <a:rPr lang="ru-RU" b="1" dirty="0" err="1"/>
              <a:t>Караткевіча</a:t>
            </a:r>
            <a:r>
              <a:rPr lang="ru-RU" b="1" dirty="0"/>
              <a:t> і </a:t>
            </a:r>
            <a:r>
              <a:rPr lang="ru-RU" b="1" dirty="0" err="1"/>
              <a:t>многіх</a:t>
            </a:r>
            <a:r>
              <a:rPr lang="ru-RU" b="1" dirty="0"/>
              <a:t> </a:t>
            </a:r>
            <a:r>
              <a:rPr lang="ru-RU" b="1" dirty="0" err="1"/>
              <a:t>іншых</a:t>
            </a:r>
            <a:r>
              <a:rPr lang="ru-RU" b="1" dirty="0"/>
              <a:t> </a:t>
            </a:r>
            <a:r>
              <a:rPr lang="ru-RU" b="1" dirty="0" err="1" smtClean="0"/>
              <a:t>творцаў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36717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Аўтар</a:t>
            </a:r>
            <a:r>
              <a:rPr lang="ru-RU" b="1" dirty="0"/>
              <a:t> </a:t>
            </a:r>
            <a:r>
              <a:rPr lang="ru-RU" b="1" dirty="0" err="1"/>
              <a:t>шматлікіх</a:t>
            </a:r>
            <a:r>
              <a:rPr lang="ru-RU" b="1" dirty="0"/>
              <a:t> </a:t>
            </a:r>
            <a:r>
              <a:rPr lang="ru-RU" b="1" dirty="0" err="1"/>
              <a:t>літаратурных</a:t>
            </a:r>
            <a:r>
              <a:rPr lang="ru-RU" b="1" dirty="0"/>
              <a:t> </a:t>
            </a:r>
            <a:r>
              <a:rPr lang="ru-RU" b="1" dirty="0" err="1"/>
              <a:t>партрэтаў</a:t>
            </a:r>
            <a:r>
              <a:rPr lang="ru-RU" b="1" dirty="0"/>
              <a:t>, </a:t>
            </a:r>
            <a:r>
              <a:rPr lang="ru-RU" b="1" dirty="0" err="1"/>
              <a:t>нарысаў</a:t>
            </a:r>
            <a:r>
              <a:rPr lang="ru-RU" b="1" dirty="0"/>
              <a:t>, </a:t>
            </a:r>
            <a:r>
              <a:rPr lang="ru-RU" b="1" dirty="0" err="1"/>
              <a:t>адкрывальнік</a:t>
            </a:r>
            <a:r>
              <a:rPr lang="ru-RU" b="1" dirty="0"/>
              <a:t> </a:t>
            </a:r>
            <a:r>
              <a:rPr lang="ru-RU" b="1" dirty="0" err="1"/>
              <a:t>Беларускай</a:t>
            </a:r>
            <a:r>
              <a:rPr lang="ru-RU" b="1" dirty="0"/>
              <a:t> </a:t>
            </a:r>
            <a:r>
              <a:rPr lang="ru-RU" b="1" dirty="0" err="1"/>
              <a:t>Атлантыды</a:t>
            </a:r>
            <a:r>
              <a:rPr lang="ru-RU" b="1" dirty="0"/>
              <a:t> — </a:t>
            </a:r>
            <a:r>
              <a:rPr lang="ru-RU" b="1" dirty="0" err="1"/>
              <a:t>літаратуры</a:t>
            </a:r>
            <a:r>
              <a:rPr lang="ru-RU" b="1" dirty="0"/>
              <a:t> </a:t>
            </a:r>
            <a:r>
              <a:rPr lang="ru-RU" b="1" dirty="0" err="1"/>
              <a:t>Заходняй</a:t>
            </a:r>
            <a:r>
              <a:rPr lang="ru-RU" b="1" dirty="0"/>
              <a:t> </a:t>
            </a:r>
            <a:r>
              <a:rPr lang="ru-RU" b="1" dirty="0" err="1"/>
              <a:t>Беларусі</a:t>
            </a:r>
            <a:r>
              <a:rPr lang="ru-RU" b="1" dirty="0"/>
              <a:t>, </a:t>
            </a:r>
            <a:r>
              <a:rPr lang="ru-RU" b="1" dirty="0" err="1"/>
              <a:t>суаўтар</a:t>
            </a:r>
            <a:r>
              <a:rPr lang="ru-RU" b="1" dirty="0"/>
              <a:t> </a:t>
            </a:r>
            <a:r>
              <a:rPr lang="ru-RU" b="1" dirty="0" err="1"/>
              <a:t>сусветна</a:t>
            </a:r>
            <a:r>
              <a:rPr lang="ru-RU" b="1" dirty="0"/>
              <a:t> </a:t>
            </a:r>
            <a:r>
              <a:rPr lang="ru-RU" b="1" dirty="0" err="1"/>
              <a:t>вядомай</a:t>
            </a:r>
            <a:r>
              <a:rPr lang="ru-RU" b="1" dirty="0"/>
              <a:t> </a:t>
            </a:r>
            <a:r>
              <a:rPr lang="ru-RU" b="1" dirty="0" err="1"/>
              <a:t>кнігі</a:t>
            </a:r>
            <a:r>
              <a:rPr lang="ru-RU" b="1" dirty="0"/>
              <a:t> «Я з </a:t>
            </a:r>
            <a:r>
              <a:rPr lang="ru-RU" b="1" dirty="0" err="1"/>
              <a:t>вогненнай</a:t>
            </a:r>
            <a:r>
              <a:rPr lang="ru-RU" b="1" dirty="0"/>
              <a:t> </a:t>
            </a:r>
            <a:r>
              <a:rPr lang="ru-RU" b="1" dirty="0" err="1"/>
              <a:t>вёскі</a:t>
            </a:r>
            <a:r>
              <a:rPr lang="ru-RU" b="1" dirty="0"/>
              <a:t>». </a:t>
            </a:r>
            <a:r>
              <a:rPr lang="ru-RU" b="1" dirty="0" err="1"/>
              <a:t>Таленавіты</a:t>
            </a:r>
            <a:r>
              <a:rPr lang="ru-RU" b="1" dirty="0"/>
              <a:t> </a:t>
            </a:r>
            <a:r>
              <a:rPr lang="ru-RU" b="1" dirty="0" err="1"/>
              <a:t>пісьменнік</a:t>
            </a:r>
            <a:r>
              <a:rPr lang="ru-RU" b="1" dirty="0"/>
              <a:t>, </a:t>
            </a:r>
            <a:r>
              <a:rPr lang="ru-RU" b="1" dirty="0" err="1"/>
              <a:t>стваральнік</a:t>
            </a:r>
            <a:r>
              <a:rPr lang="ru-RU" b="1" dirty="0"/>
              <a:t> </a:t>
            </a:r>
            <a:r>
              <a:rPr lang="ru-RU" b="1" dirty="0" err="1"/>
              <a:t>аўтабіяграфічнай</a:t>
            </a:r>
            <a:r>
              <a:rPr lang="ru-RU" b="1" dirty="0"/>
              <a:t> </a:t>
            </a:r>
            <a:r>
              <a:rPr lang="ru-RU" b="1" dirty="0" err="1"/>
              <a:t>кнігі</a:t>
            </a:r>
            <a:r>
              <a:rPr lang="ru-RU" b="1" dirty="0"/>
              <a:t> «</a:t>
            </a:r>
            <a:r>
              <a:rPr lang="ru-RU" b="1" dirty="0" err="1"/>
              <a:t>Доўг</a:t>
            </a:r>
            <a:r>
              <a:rPr lang="ru-RU" b="1" dirty="0"/>
              <a:t> </a:t>
            </a:r>
            <a:r>
              <a:rPr lang="ru-RU" b="1" dirty="0" err="1"/>
              <a:t>памяці</a:t>
            </a:r>
            <a:r>
              <a:rPr lang="ru-RU" b="1" dirty="0"/>
              <a:t>». </a:t>
            </a:r>
            <a:r>
              <a:rPr lang="ru-RU" b="1" dirty="0" err="1"/>
              <a:t>Адзін</a:t>
            </a:r>
            <a:r>
              <a:rPr lang="ru-RU" b="1" dirty="0"/>
              <a:t> з </a:t>
            </a:r>
            <a:r>
              <a:rPr lang="ru-RU" b="1" dirty="0" err="1"/>
              <a:t>аўтараў</a:t>
            </a:r>
            <a:r>
              <a:rPr lang="ru-RU" b="1" dirty="0"/>
              <a:t> «</a:t>
            </a:r>
            <a:r>
              <a:rPr lang="ru-RU" b="1" dirty="0" err="1"/>
              <a:t>Гісторыі</a:t>
            </a:r>
            <a:r>
              <a:rPr lang="ru-RU" b="1" dirty="0"/>
              <a:t> </a:t>
            </a:r>
            <a:r>
              <a:rPr lang="ru-RU" b="1" dirty="0" err="1"/>
              <a:t>беларускай</a:t>
            </a:r>
            <a:r>
              <a:rPr lang="ru-RU" b="1" dirty="0"/>
              <a:t> </a:t>
            </a:r>
            <a:r>
              <a:rPr lang="ru-RU" b="1" dirty="0" err="1"/>
              <a:t>літаратуры</a:t>
            </a:r>
            <a:r>
              <a:rPr lang="ru-RU" b="1" dirty="0"/>
              <a:t>», </a:t>
            </a:r>
            <a:r>
              <a:rPr lang="ru-RU" b="1" dirty="0" err="1"/>
              <a:t>лаўрэат</a:t>
            </a:r>
            <a:r>
              <a:rPr lang="ru-RU" b="1" dirty="0"/>
              <a:t> </a:t>
            </a:r>
            <a:r>
              <a:rPr lang="ru-RU" b="1" dirty="0" err="1"/>
              <a:t>Дзяржаўнай</a:t>
            </a:r>
            <a:r>
              <a:rPr lang="ru-RU" b="1" dirty="0"/>
              <a:t> </a:t>
            </a:r>
            <a:r>
              <a:rPr lang="ru-RU" b="1" dirty="0" err="1"/>
              <a:t>прэміі</a:t>
            </a:r>
            <a:r>
              <a:rPr lang="ru-RU" b="1" dirty="0"/>
              <a:t> </a:t>
            </a:r>
            <a:r>
              <a:rPr lang="ru-RU" b="1" dirty="0" err="1"/>
              <a:t>Беларусі</a:t>
            </a:r>
            <a:r>
              <a:rPr lang="ru-RU" b="1" dirty="0"/>
              <a:t> </a:t>
            </a:r>
            <a:r>
              <a:rPr lang="ru-RU" b="1" dirty="0" err="1"/>
              <a:t>імя</a:t>
            </a:r>
            <a:r>
              <a:rPr lang="ru-RU" b="1" dirty="0"/>
              <a:t> </a:t>
            </a:r>
            <a:r>
              <a:rPr lang="ru-RU" b="1" dirty="0" err="1"/>
              <a:t>Якуба</a:t>
            </a:r>
            <a:r>
              <a:rPr lang="ru-RU" b="1" dirty="0"/>
              <a:t> </a:t>
            </a:r>
            <a:r>
              <a:rPr lang="ru-RU" b="1" dirty="0" smtClean="0"/>
              <a:t>Коласа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669191"/>
            <a:ext cx="3348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У.А. </a:t>
            </a:r>
            <a:r>
              <a:rPr lang="ru-RU" sz="4400" b="1" dirty="0" err="1" smtClean="0">
                <a:solidFill>
                  <a:srgbClr val="FF0000"/>
                </a:solidFill>
              </a:rPr>
              <a:t>Калесн</a:t>
            </a:r>
            <a:r>
              <a:rPr lang="be-BY" sz="4400" b="1" dirty="0" smtClean="0">
                <a:solidFill>
                  <a:srgbClr val="FF0000"/>
                </a:solidFill>
              </a:rPr>
              <a:t>ік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avatars.mds.yandex.net/i?id=1ff57360950f1c9458b01d80c777f99ea31e822b-493733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8796"/>
            <a:ext cx="1054710" cy="16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1" y="4959743"/>
            <a:ext cx="1124997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34" y="4959743"/>
            <a:ext cx="1022114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89" y="4959743"/>
            <a:ext cx="1118078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54" y="4959743"/>
            <a:ext cx="1261834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" b="8502"/>
          <a:stretch/>
        </p:blipFill>
        <p:spPr bwMode="auto">
          <a:xfrm>
            <a:off x="4073671" y="3120038"/>
            <a:ext cx="1192602" cy="1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30" y="3154354"/>
            <a:ext cx="1049518" cy="16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81999"/>
            <a:ext cx="1118078" cy="16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20038"/>
            <a:ext cx="1296144" cy="1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9743"/>
            <a:ext cx="1054710" cy="15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5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18" y="1484784"/>
            <a:ext cx="78437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быў</a:t>
            </a:r>
            <a:r>
              <a:rPr lang="ru-RU" b="1" dirty="0" smtClean="0"/>
              <a:t> </a:t>
            </a:r>
            <a:r>
              <a:rPr lang="ru-RU" b="1" dirty="0" err="1"/>
              <a:t>адораны</a:t>
            </a:r>
            <a:r>
              <a:rPr lang="ru-RU" b="1" dirty="0"/>
              <a:t> </a:t>
            </a:r>
            <a:r>
              <a:rPr lang="ru-RU" b="1" dirty="0" err="1"/>
              <a:t>разнастайнымі</a:t>
            </a:r>
            <a:r>
              <a:rPr lang="ru-RU" b="1" dirty="0"/>
              <a:t> </a:t>
            </a:r>
            <a:r>
              <a:rPr lang="ru-RU" b="1" dirty="0" err="1"/>
              <a:t>талентамі</a:t>
            </a:r>
            <a:r>
              <a:rPr lang="ru-RU" b="1" dirty="0"/>
              <a:t>. З </a:t>
            </a:r>
            <a:r>
              <a:rPr lang="ru-RU" b="1" dirty="0" err="1"/>
              <a:t>юнацтва</a:t>
            </a:r>
            <a:r>
              <a:rPr lang="ru-RU" b="1" dirty="0"/>
              <a:t> </a:t>
            </a:r>
            <a:r>
              <a:rPr lang="ru-RU" b="1" dirty="0" err="1"/>
              <a:t>захоплены</a:t>
            </a:r>
            <a:r>
              <a:rPr lang="ru-RU" b="1" dirty="0"/>
              <a:t> </a:t>
            </a:r>
            <a:r>
              <a:rPr lang="ru-RU" b="1" dirty="0" err="1"/>
              <a:t>мастацтвам</a:t>
            </a:r>
            <a:r>
              <a:rPr lang="ru-RU" b="1" dirty="0"/>
              <a:t>, </a:t>
            </a:r>
            <a:r>
              <a:rPr lang="ru-RU" b="1" dirty="0" err="1"/>
              <a:t>ён</a:t>
            </a:r>
            <a:r>
              <a:rPr lang="ru-RU" b="1" dirty="0"/>
              <a:t> на </a:t>
            </a:r>
            <a:r>
              <a:rPr lang="ru-RU" b="1" dirty="0" err="1"/>
              <a:t>працягу</a:t>
            </a:r>
            <a:r>
              <a:rPr lang="ru-RU" b="1" dirty="0"/>
              <a:t> </a:t>
            </a:r>
            <a:r>
              <a:rPr lang="ru-RU" b="1" dirty="0" err="1"/>
              <a:t>ўсяго</a:t>
            </a:r>
            <a:r>
              <a:rPr lang="ru-RU" b="1" dirty="0"/>
              <a:t> </a:t>
            </a:r>
            <a:r>
              <a:rPr lang="ru-RU" b="1" dirty="0" err="1"/>
              <a:t>свайго</a:t>
            </a:r>
            <a:r>
              <a:rPr lang="ru-RU" b="1" dirty="0"/>
              <a:t> </a:t>
            </a:r>
            <a:r>
              <a:rPr lang="ru-RU" b="1" dirty="0" err="1"/>
              <a:t>жыцця</a:t>
            </a:r>
            <a:r>
              <a:rPr lang="ru-RU" b="1" dirty="0"/>
              <a:t> </a:t>
            </a:r>
            <a:r>
              <a:rPr lang="ru-RU" b="1" dirty="0" err="1"/>
              <a:t>любіў</a:t>
            </a:r>
            <a:r>
              <a:rPr lang="ru-RU" b="1" dirty="0"/>
              <a:t> </a:t>
            </a:r>
            <a:r>
              <a:rPr lang="ru-RU" b="1" dirty="0" err="1"/>
              <a:t>маляваць</a:t>
            </a:r>
            <a:r>
              <a:rPr lang="ru-RU" b="1" dirty="0"/>
              <a:t>, </a:t>
            </a:r>
            <a:r>
              <a:rPr lang="ru-RU" b="1" dirty="0" err="1"/>
              <a:t>фатаграфаваць</a:t>
            </a:r>
            <a:r>
              <a:rPr lang="ru-RU" b="1" dirty="0"/>
              <a:t>, </a:t>
            </a:r>
            <a:r>
              <a:rPr lang="ru-RU" b="1" dirty="0" err="1"/>
              <a:t>рабіць</a:t>
            </a:r>
            <a:r>
              <a:rPr lang="ru-RU" b="1" dirty="0"/>
              <a:t> </a:t>
            </a:r>
            <a:r>
              <a:rPr lang="ru-RU" b="1" dirty="0" err="1"/>
              <a:t>выявы</a:t>
            </a:r>
            <a:r>
              <a:rPr lang="ru-RU" b="1" dirty="0"/>
              <a:t> з </a:t>
            </a:r>
            <a:r>
              <a:rPr lang="ru-RU" b="1" dirty="0" err="1"/>
              <a:t>дрэва</a:t>
            </a:r>
            <a:r>
              <a:rPr lang="ru-RU" b="1" dirty="0"/>
              <a:t>. </a:t>
            </a:r>
            <a:r>
              <a:rPr lang="ru-RU" b="1" dirty="0" err="1"/>
              <a:t>Пакінуў</a:t>
            </a:r>
            <a:r>
              <a:rPr lang="ru-RU" b="1" dirty="0"/>
              <a:t> </a:t>
            </a:r>
            <a:r>
              <a:rPr lang="ru-RU" b="1" dirty="0" err="1"/>
              <a:t>лірычныя</a:t>
            </a:r>
            <a:r>
              <a:rPr lang="ru-RU" b="1" dirty="0"/>
              <a:t> </a:t>
            </a:r>
            <a:r>
              <a:rPr lang="ru-RU" b="1" dirty="0" err="1"/>
              <a:t>творы</a:t>
            </a:r>
            <a:r>
              <a:rPr lang="ru-RU" b="1" dirty="0"/>
              <a:t> </a:t>
            </a:r>
            <a:r>
              <a:rPr lang="ru-RU" b="1" dirty="0" err="1"/>
              <a:t>жывапісу</a:t>
            </a:r>
            <a:r>
              <a:rPr lang="ru-RU" b="1" dirty="0"/>
              <a:t>, </a:t>
            </a:r>
            <a:r>
              <a:rPr lang="ru-RU" b="1" dirty="0" err="1"/>
              <a:t>акварэльныя</a:t>
            </a:r>
            <a:r>
              <a:rPr lang="ru-RU" b="1" dirty="0"/>
              <a:t> </a:t>
            </a:r>
            <a:r>
              <a:rPr lang="ru-RU" b="1" dirty="0" err="1"/>
              <a:t>малюнкі</a:t>
            </a:r>
            <a:r>
              <a:rPr lang="ru-RU" b="1" dirty="0"/>
              <a:t>, </a:t>
            </a:r>
            <a:r>
              <a:rPr lang="ru-RU" b="1" dirty="0" err="1"/>
              <a:t>багатую</a:t>
            </a:r>
            <a:r>
              <a:rPr lang="ru-RU" b="1" dirty="0"/>
              <a:t> </a:t>
            </a:r>
            <a:r>
              <a:rPr lang="ru-RU" b="1" dirty="0" err="1"/>
              <a:t>фотаспадчыну</a:t>
            </a:r>
            <a:r>
              <a:rPr lang="ru-RU" b="1" dirty="0"/>
              <a:t>. </a:t>
            </a:r>
            <a:r>
              <a:rPr lang="ru-RU" b="1" dirty="0" err="1"/>
              <a:t>Многія</a:t>
            </a:r>
            <a:r>
              <a:rPr lang="ru-RU" b="1" dirty="0"/>
              <a:t> </a:t>
            </a:r>
            <a:r>
              <a:rPr lang="ru-RU" b="1" dirty="0" err="1" smtClean="0"/>
              <a:t>яго</a:t>
            </a:r>
            <a:r>
              <a:rPr lang="ru-RU" b="1" dirty="0" smtClean="0"/>
              <a:t> </a:t>
            </a:r>
            <a:r>
              <a:rPr lang="ru-RU" b="1" dirty="0" err="1"/>
              <a:t>фотавыявы</a:t>
            </a:r>
            <a:r>
              <a:rPr lang="ru-RU" b="1" dirty="0"/>
              <a:t> — </a:t>
            </a:r>
            <a:r>
              <a:rPr lang="ru-RU" b="1" dirty="0" err="1"/>
              <a:t>пейзажы</a:t>
            </a:r>
            <a:r>
              <a:rPr lang="ru-RU" b="1" dirty="0"/>
              <a:t>, </a:t>
            </a:r>
            <a:r>
              <a:rPr lang="ru-RU" b="1" dirty="0" err="1"/>
              <a:t>партрэты</a:t>
            </a:r>
            <a:r>
              <a:rPr lang="ru-RU" b="1" dirty="0"/>
              <a:t> — </a:t>
            </a:r>
            <a:r>
              <a:rPr lang="ru-RU" b="1" dirty="0" err="1"/>
              <a:t>змешчаны</a:t>
            </a:r>
            <a:r>
              <a:rPr lang="ru-RU" b="1" dirty="0"/>
              <a:t> ў </a:t>
            </a:r>
            <a:r>
              <a:rPr lang="ru-RU" b="1" dirty="0" err="1"/>
              <a:t>кнігах</a:t>
            </a:r>
            <a:r>
              <a:rPr lang="ru-RU" b="1" dirty="0"/>
              <a:t> </a:t>
            </a:r>
            <a:r>
              <a:rPr lang="ru-RU" b="1" dirty="0" err="1"/>
              <a:t>беларускіх</a:t>
            </a:r>
            <a:r>
              <a:rPr lang="ru-RU" b="1" dirty="0"/>
              <a:t> </a:t>
            </a:r>
            <a:r>
              <a:rPr lang="ru-RU" b="1" dirty="0" err="1"/>
              <a:t>пісьменнікаў</a:t>
            </a:r>
            <a:r>
              <a:rPr lang="ru-RU" b="1" dirty="0"/>
              <a:t>, у </a:t>
            </a:r>
            <a:r>
              <a:rPr lang="ru-RU" b="1" dirty="0" err="1"/>
              <a:t>фотаальбомах</a:t>
            </a:r>
            <a:r>
              <a:rPr lang="ru-RU" b="1" dirty="0"/>
              <a:t>. </a:t>
            </a:r>
            <a:r>
              <a:rPr lang="ru-RU" b="1" dirty="0" err="1"/>
              <a:t>Ён</a:t>
            </a:r>
            <a:r>
              <a:rPr lang="ru-RU" b="1" dirty="0"/>
              <a:t> </a:t>
            </a:r>
            <a:r>
              <a:rPr lang="ru-RU" b="1" dirty="0" err="1"/>
              <a:t>аўтар</a:t>
            </a:r>
            <a:r>
              <a:rPr lang="ru-RU" b="1" dirty="0"/>
              <a:t> </a:t>
            </a:r>
            <a:r>
              <a:rPr lang="ru-RU" b="1" dirty="0" err="1"/>
              <a:t>фотаздымкаў</a:t>
            </a:r>
            <a:r>
              <a:rPr lang="ru-RU" b="1" dirty="0"/>
              <a:t> у </a:t>
            </a:r>
            <a:r>
              <a:rPr lang="ru-RU" b="1" dirty="0" err="1"/>
              <a:t>кнізе</a:t>
            </a:r>
            <a:r>
              <a:rPr lang="ru-RU" b="1" dirty="0"/>
              <a:t> «Я з </a:t>
            </a:r>
            <a:r>
              <a:rPr lang="ru-RU" b="1" dirty="0" err="1"/>
              <a:t>вогненнай</a:t>
            </a:r>
            <a:r>
              <a:rPr lang="ru-RU" b="1" dirty="0"/>
              <a:t> </a:t>
            </a:r>
            <a:r>
              <a:rPr lang="ru-RU" b="1" dirty="0" err="1"/>
              <a:t>вёскі</a:t>
            </a:r>
            <a:r>
              <a:rPr lang="ru-RU" b="1" dirty="0" smtClean="0"/>
              <a:t>…» і альбоме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тых</a:t>
            </a:r>
            <a:r>
              <a:rPr lang="ru-RU" b="1" dirty="0" smtClean="0"/>
              <a:t> </a:t>
            </a:r>
            <a:r>
              <a:rPr lang="ru-RU" b="1" dirty="0" err="1" smtClean="0"/>
              <a:t>палёў</a:t>
            </a:r>
            <a:r>
              <a:rPr lang="ru-RU" b="1" dirty="0" smtClean="0"/>
              <a:t>»</a:t>
            </a:r>
            <a:r>
              <a:rPr lang="ru-RU" dirty="0"/>
              <a:t> 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20688"/>
            <a:ext cx="4529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Уладзімір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Калеснік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:\0-02-05-4a363d5443f3e0e9f32a8543c355625cb995211a7f3190f1d97b34fd817e96fd_1b3852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3676"/>
            <a:ext cx="2232248" cy="188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0-02-05-89491ed32688ef27441a91f922aa575e0d2828f8a22f5b5c9b2ccc6249fa4d10_f3b1d7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8568"/>
            <a:ext cx="1800199" cy="244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0-02-05-81744966dbbaadb443e826ba012caa2e1dad6ad85c9d2d536d33c152f33449ea_a78062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-1" b="5891"/>
          <a:stretch/>
        </p:blipFill>
        <p:spPr bwMode="auto">
          <a:xfrm rot="16200000">
            <a:off x="3368724" y="5086076"/>
            <a:ext cx="1047630" cy="143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0-02-05-f6ee675d836c744333ea7cf37970d4a7b09fe0d5cd1606b58936ea5a925a1c99_2b730d5f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4232"/>
          <a:stretch/>
        </p:blipFill>
        <p:spPr bwMode="auto">
          <a:xfrm rot="16200000">
            <a:off x="5022370" y="3498993"/>
            <a:ext cx="1079967" cy="151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0-02-05-18a4a751158967b21a1f3adc962e92af25b10ef69729de99ad8eb26db9ad94b5_a701b19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/>
          <a:stretch/>
        </p:blipFill>
        <p:spPr bwMode="auto">
          <a:xfrm rot="16200000">
            <a:off x="5085374" y="5080357"/>
            <a:ext cx="1047631" cy="14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0-02-05-7b97a07d99513496c659e3bcbdd714702d1b31fc3097f38fbbd0a1682c54fad8_3afa4ffc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 b="8531"/>
          <a:stretch/>
        </p:blipFill>
        <p:spPr bwMode="auto">
          <a:xfrm rot="16200000">
            <a:off x="3346844" y="3531327"/>
            <a:ext cx="1091386" cy="14360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4948" y="5804117"/>
            <a:ext cx="23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1400" b="1" dirty="0" smtClean="0"/>
              <a:t>У. Калеснік. «Над Нёманам»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1837" y="4957041"/>
            <a:ext cx="3734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200" b="1" dirty="0" smtClean="0"/>
              <a:t>Фотаздымкі У. Калесніка з альбома «Між тых палёў»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8349" y="6056449"/>
            <a:ext cx="2687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400" b="1" dirty="0"/>
              <a:t>У. Калеснік. </a:t>
            </a:r>
            <a:r>
              <a:rPr lang="be-BY" sz="1400" b="1" dirty="0" smtClean="0"/>
              <a:t>«Шапка Манамаха»</a:t>
            </a:r>
            <a:endParaRPr lang="ru-RU" sz="1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9963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870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2026-04-29T05:33:25Z</dcterms:created>
  <dcterms:modified xsi:type="dcterms:W3CDTF">2026-05-04T09:16:30Z</dcterms:modified>
</cp:coreProperties>
</file>